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63" r:id="rId4"/>
    <p:sldId id="284" r:id="rId5"/>
    <p:sldId id="267" r:id="rId6"/>
    <p:sldId id="269" r:id="rId7"/>
    <p:sldId id="270" r:id="rId8"/>
    <p:sldId id="272" r:id="rId9"/>
    <p:sldId id="273" r:id="rId10"/>
    <p:sldId id="274" r:id="rId11"/>
    <p:sldId id="275" r:id="rId12"/>
    <p:sldId id="276" r:id="rId13"/>
    <p:sldId id="277" r:id="rId14"/>
    <p:sldId id="278" r:id="rId15"/>
    <p:sldId id="279" r:id="rId16"/>
    <p:sldId id="280" r:id="rId17"/>
    <p:sldId id="281" r:id="rId18"/>
    <p:sldId id="283" r:id="rId19"/>
    <p:sldId id="258" r:id="rId20"/>
    <p:sldId id="259" r:id="rId21"/>
    <p:sldId id="260" r:id="rId22"/>
    <p:sldId id="261" r:id="rId23"/>
    <p:sldId id="262" r:id="rId24"/>
    <p:sldId id="264" r:id="rId25"/>
    <p:sldId id="265" r:id="rId26"/>
    <p:sldId id="266" r:id="rId27"/>
    <p:sldId id="268" r:id="rId28"/>
    <p:sldId id="271"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5CD89BE3-80C9-47EE-B324-A8566E328F74}">
          <p14:sldIdLst>
            <p14:sldId id="256"/>
            <p14:sldId id="257"/>
            <p14:sldId id="263"/>
            <p14:sldId id="284"/>
            <p14:sldId id="267"/>
            <p14:sldId id="269"/>
            <p14:sldId id="270"/>
            <p14:sldId id="272"/>
            <p14:sldId id="273"/>
            <p14:sldId id="274"/>
            <p14:sldId id="275"/>
            <p14:sldId id="276"/>
            <p14:sldId id="277"/>
            <p14:sldId id="278"/>
          </p14:sldIdLst>
        </p14:section>
        <p14:section name="Untitled Section" id="{74998DF6-B767-4AB0-B63A-3D216222DD9F}">
          <p14:sldIdLst>
            <p14:sldId id="279"/>
            <p14:sldId id="280"/>
            <p14:sldId id="281"/>
            <p14:sldId id="283"/>
            <p14:sldId id="258"/>
            <p14:sldId id="259"/>
            <p14:sldId id="260"/>
            <p14:sldId id="261"/>
            <p14:sldId id="262"/>
            <p14:sldId id="264"/>
            <p14:sldId id="265"/>
            <p14:sldId id="266"/>
            <p14:sldId id="268"/>
            <p14:sldId id="271"/>
          </p14:sldIdLst>
        </p14:section>
      </p14:sectionLst>
    </p:ext>
    <p:ext uri="{EFAFB233-063F-42B5-8137-9DF3F51BA10A}">
      <p15:sldGuideLst xmlns:p15="http://schemas.microsoft.com/office/powerpoint/2012/main">
        <p15:guide id="1" orient="horz" pos="2183">
          <p15:clr>
            <a:srgbClr val="A4A3A4"/>
          </p15:clr>
        </p15:guide>
        <p15:guide id="2" orient="horz" pos="3840">
          <p15:clr>
            <a:srgbClr val="A4A3A4"/>
          </p15:clr>
        </p15:guide>
        <p15:guide id="3" pos="3864">
          <p15:clr>
            <a:srgbClr val="A4A3A4"/>
          </p15:clr>
        </p15:guide>
        <p15:guide id="4" pos="7287">
          <p15:clr>
            <a:srgbClr val="A4A3A4"/>
          </p15:clr>
        </p15:guide>
        <p15:guide id="5" orient="horz" pos="958">
          <p15:clr>
            <a:srgbClr val="A4A3A4"/>
          </p15:clr>
        </p15:guide>
        <p15:guide id="6" orient="horz" pos="10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jt9bScvnJW9xx2v5CwXP2gGG7AR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A00"/>
    <a:srgbClr val="4B07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892734-1339-4FCB-9685-EB58F86BD188}">
  <a:tblStyle styleId="{8D892734-1339-4FCB-9685-EB58F86BD188}"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688" autoAdjust="0"/>
  </p:normalViewPr>
  <p:slideViewPr>
    <p:cSldViewPr snapToGrid="0">
      <p:cViewPr varScale="1">
        <p:scale>
          <a:sx n="91" d="100"/>
          <a:sy n="91" d="100"/>
        </p:scale>
        <p:origin x="2934" y="90"/>
      </p:cViewPr>
      <p:guideLst>
        <p:guide orient="horz" pos="2183"/>
        <p:guide orient="horz" pos="3840"/>
        <p:guide pos="3864"/>
        <p:guide pos="7287"/>
        <p:guide orient="horz" pos="958"/>
        <p:guide orient="horz" pos="104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68"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6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381000"/>
            <a:ext cx="4572001"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381000" y="3124200"/>
            <a:ext cx="6096000" cy="5334000"/>
          </a:xfrm>
          <a:prstGeom prst="rect">
            <a:avLst/>
          </a:prstGeom>
          <a:noFill/>
          <a:ln>
            <a:noFill/>
          </a:ln>
        </p:spPr>
        <p:txBody>
          <a:bodyPr spcFirstLastPara="1" wrap="square" lIns="0" tIns="0" rIns="0" bIns="0" anchor="t" anchorCtr="0">
            <a:normAutofit/>
          </a:bodyPr>
          <a:lstStyle>
            <a:lvl1pPr marL="457200" marR="0" lvl="0" indent="-246062" algn="l" rtl="0">
              <a:lnSpc>
                <a:spcPct val="100000"/>
              </a:lnSpc>
              <a:spcBef>
                <a:spcPts val="600"/>
              </a:spcBef>
              <a:spcAft>
                <a:spcPts val="0"/>
              </a:spcAft>
              <a:buClr>
                <a:schemeClr val="dk1"/>
              </a:buClr>
              <a:buSzPts val="275"/>
              <a:buFont typeface="Arial"/>
              <a:buChar char=" "/>
              <a:defRPr sz="1100" b="0" i="0" u="none" strike="noStrike" cap="none">
                <a:solidFill>
                  <a:schemeClr val="dk1"/>
                </a:solidFill>
                <a:latin typeface="Arial"/>
                <a:ea typeface="Arial"/>
                <a:cs typeface="Arial"/>
                <a:sym typeface="Arial"/>
              </a:defRPr>
            </a:lvl1pPr>
            <a:lvl2pPr marL="914400" marR="0" lvl="1" indent="-295275" algn="l" rtl="0">
              <a:lnSpc>
                <a:spcPct val="10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2pPr>
            <a:lvl3pPr marL="1371600" marR="0" lvl="2" indent="-292100" algn="l" rtl="0">
              <a:lnSpc>
                <a:spcPct val="100000"/>
              </a:lnSpc>
              <a:spcBef>
                <a:spcPts val="6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3pPr>
            <a:lvl4pPr marL="1828800" marR="0" lvl="3" indent="-285750" algn="l" rtl="0">
              <a:lnSpc>
                <a:spcPct val="100000"/>
              </a:lnSpc>
              <a:spcBef>
                <a:spcPts val="6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79400" algn="l" rtl="0">
              <a:lnSpc>
                <a:spcPct val="100000"/>
              </a:lnSpc>
              <a:spcBef>
                <a:spcPts val="6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5" name="Google Shape;5;n"/>
          <p:cNvSpPr txBox="1">
            <a:spLocks noGrp="1"/>
          </p:cNvSpPr>
          <p:nvPr>
            <p:ph type="ftr" idx="11"/>
          </p:nvPr>
        </p:nvSpPr>
        <p:spPr>
          <a:xfrm>
            <a:off x="381000" y="8686800"/>
            <a:ext cx="4876800" cy="227013"/>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sldNum" idx="12"/>
          </p:nvPr>
        </p:nvSpPr>
        <p:spPr>
          <a:xfrm>
            <a:off x="5867400" y="8686800"/>
            <a:ext cx="609600" cy="22701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dk1"/>
                </a:solidFill>
                <a:latin typeface="Arial"/>
                <a:ea typeface="Arial"/>
                <a:cs typeface="Arial"/>
                <a:sym typeface="Arial"/>
              </a:rPr>
              <a:t>‹#›</a:t>
            </a:fld>
            <a:endParaRPr sz="1000" b="0" i="0" u="none" strike="noStrike" cap="none">
              <a:solidFill>
                <a:schemeClr val="dk1"/>
              </a:solidFill>
              <a:latin typeface="Arial"/>
              <a:ea typeface="Arial"/>
              <a:cs typeface="Arial"/>
              <a:sym typeface="Arial"/>
            </a:endParaRPr>
          </a:p>
        </p:txBody>
      </p:sp>
      <p:sp>
        <p:nvSpPr>
          <p:cNvPr id="7" name="Google Shape;7;n"/>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notes"/>
          <p:cNvSpPr txBox="1">
            <a:spLocks noGrp="1"/>
          </p:cNvSpPr>
          <p:nvPr>
            <p:ph type="body" idx="1"/>
          </p:nvPr>
        </p:nvSpPr>
        <p:spPr>
          <a:xfrm>
            <a:off x="381000" y="3124200"/>
            <a:ext cx="6096000" cy="5334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275"/>
              <a:buNone/>
            </a:pPr>
            <a:r>
              <a:rPr lang="en-US" dirty="0"/>
              <a:t>Hi everyone! My name is Ahmad Hassan, and in this project we come up with a new way to dynamically configure 5G TDD policy.</a:t>
            </a:r>
            <a:endParaRPr dirty="0"/>
          </a:p>
        </p:txBody>
      </p:sp>
      <p:sp>
        <p:nvSpPr>
          <p:cNvPr id="340" name="Google Shape;340;p1: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p112:notes"/>
          <p:cNvSpPr txBox="1">
            <a:spLocks noGrp="1"/>
          </p:cNvSpPr>
          <p:nvPr>
            <p:ph type="body" idx="1"/>
          </p:nvPr>
        </p:nvSpPr>
        <p:spPr>
          <a:xfrm>
            <a:off x="381000" y="3124200"/>
            <a:ext cx="6096000" cy="5334000"/>
          </a:xfrm>
          <a:prstGeom prst="rect">
            <a:avLst/>
          </a:prstGeom>
        </p:spPr>
        <p:txBody>
          <a:bodyPr spcFirstLastPara="1" wrap="square" lIns="0" tIns="0" rIns="0" bIns="0" anchor="t" anchorCtr="0">
            <a:noAutofit/>
          </a:bodyPr>
          <a:lstStyle/>
          <a:p>
            <a:pPr marL="457200" lvl="0" indent="-246062" algn="l" rtl="0">
              <a:spcBef>
                <a:spcPts val="600"/>
              </a:spcBef>
              <a:spcAft>
                <a:spcPts val="0"/>
              </a:spcAft>
              <a:buSzPts val="275"/>
              <a:buChar char="-"/>
            </a:pPr>
            <a:r>
              <a:rPr lang="en-US"/>
              <a:t>Just to summarize the last slide, Wixor has a proactive demand customization engine, and a smart policy provision framework. Now, let’s see how each component works in detail.</a:t>
            </a:r>
            <a:endParaRPr/>
          </a:p>
        </p:txBody>
      </p:sp>
      <p:sp>
        <p:nvSpPr>
          <p:cNvPr id="1166" name="Google Shape;1166;p112: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p113: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4" name="Google Shape;1214;p113:notes"/>
          <p:cNvSpPr txBox="1">
            <a:spLocks noGrp="1"/>
          </p:cNvSpPr>
          <p:nvPr>
            <p:ph type="body" idx="1"/>
          </p:nvPr>
        </p:nvSpPr>
        <p:spPr>
          <a:xfrm>
            <a:off x="381000" y="3124200"/>
            <a:ext cx="6096000" cy="5334000"/>
          </a:xfrm>
          <a:prstGeom prst="rect">
            <a:avLst/>
          </a:prstGeom>
          <a:noFill/>
          <a:ln>
            <a:noFill/>
          </a:ln>
        </p:spPr>
        <p:txBody>
          <a:bodyPr spcFirstLastPara="1" wrap="square" lIns="0" tIns="0" rIns="0" bIns="0" anchor="t" anchorCtr="0">
            <a:normAutofit/>
          </a:bodyPr>
          <a:lstStyle/>
          <a:p>
            <a:pPr marL="457200" lvl="0" indent="-246062" algn="l" rtl="0">
              <a:lnSpc>
                <a:spcPct val="100000"/>
              </a:lnSpc>
              <a:spcBef>
                <a:spcPts val="600"/>
              </a:spcBef>
              <a:spcAft>
                <a:spcPts val="0"/>
              </a:spcAft>
              <a:buSzPts val="275"/>
              <a:buChar char="-"/>
            </a:pPr>
            <a:r>
              <a:rPr lang="en-US" dirty="0"/>
              <a:t>Since we have features for each UE connected to the base station and we can run into the curse of dimensionality, we do BS-level engineering to come up with a fixed number of inputs for the reinforcement model. </a:t>
            </a:r>
            <a:endParaRPr dirty="0"/>
          </a:p>
          <a:p>
            <a:pPr marL="457200" lvl="0" indent="-246062" algn="l" rtl="0">
              <a:lnSpc>
                <a:spcPct val="100000"/>
              </a:lnSpc>
              <a:spcBef>
                <a:spcPts val="0"/>
              </a:spcBef>
              <a:spcAft>
                <a:spcPts val="0"/>
              </a:spcAft>
              <a:buSzPts val="275"/>
              <a:buChar char="-"/>
            </a:pPr>
            <a:r>
              <a:rPr lang="en-US" dirty="0"/>
              <a:t>Then, this input state is fed into an RL-based resource forecasting framework that outputs the % of uplink resources we need at any given moment in time. Downlink resources are simply overall minus uplink resources and guard periods. More details of the RL framework can be found in our paper. </a:t>
            </a:r>
            <a:endParaRPr dirty="0"/>
          </a:p>
        </p:txBody>
      </p:sp>
      <p:sp>
        <p:nvSpPr>
          <p:cNvPr id="1215" name="Google Shape;1215;p113:notes"/>
          <p:cNvSpPr txBox="1">
            <a:spLocks noGrp="1"/>
          </p:cNvSpPr>
          <p:nvPr>
            <p:ph type="sldNum" idx="12"/>
          </p:nvPr>
        </p:nvSpPr>
        <p:spPr>
          <a:xfrm>
            <a:off x="5867400" y="8686800"/>
            <a:ext cx="609600" cy="22701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000"/>
              <a:buNone/>
            </a:pPr>
            <a:fld id="{00000000-1234-1234-1234-123412341234}" type="slidenum">
              <a:rPr lang="en-US" sz="1000" b="0" i="0" u="none" strike="noStrike" cap="none">
                <a:solidFill>
                  <a:schemeClr val="dk1"/>
                </a:solidFill>
                <a:latin typeface="Arial"/>
                <a:ea typeface="Arial"/>
                <a:cs typeface="Arial"/>
                <a:sym typeface="Arial"/>
              </a:rPr>
              <a:t>11</a:t>
            </a:fld>
            <a:endParaRPr sz="10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p114:notes"/>
          <p:cNvSpPr txBox="1">
            <a:spLocks noGrp="1"/>
          </p:cNvSpPr>
          <p:nvPr>
            <p:ph type="body" idx="1"/>
          </p:nvPr>
        </p:nvSpPr>
        <p:spPr>
          <a:xfrm>
            <a:off x="381000" y="3124200"/>
            <a:ext cx="6096000" cy="5334000"/>
          </a:xfrm>
          <a:prstGeom prst="rect">
            <a:avLst/>
          </a:prstGeom>
        </p:spPr>
        <p:txBody>
          <a:bodyPr spcFirstLastPara="1" wrap="square" lIns="0" tIns="0" rIns="0" bIns="0" anchor="t" anchorCtr="0">
            <a:noAutofit/>
          </a:bodyPr>
          <a:lstStyle/>
          <a:p>
            <a:pPr marL="457200" lvl="0" indent="-246062" algn="l" rtl="0">
              <a:spcBef>
                <a:spcPts val="600"/>
              </a:spcBef>
              <a:spcAft>
                <a:spcPts val="0"/>
              </a:spcAft>
              <a:buSzPts val="275"/>
              <a:buChar char="-"/>
            </a:pPr>
            <a:r>
              <a:rPr lang="en-US"/>
              <a:t>Again to summarize the last slide, we have BS-level feature engineering and context-aware resource forecasting modules inside the demand customization engine.</a:t>
            </a:r>
            <a:endParaRPr/>
          </a:p>
        </p:txBody>
      </p:sp>
      <p:sp>
        <p:nvSpPr>
          <p:cNvPr id="1276" name="Google Shape;1276;p114: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p115: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3" name="Google Shape;1343;p115:notes"/>
          <p:cNvSpPr txBox="1">
            <a:spLocks noGrp="1"/>
          </p:cNvSpPr>
          <p:nvPr>
            <p:ph type="body" idx="1"/>
          </p:nvPr>
        </p:nvSpPr>
        <p:spPr>
          <a:xfrm>
            <a:off x="381000" y="3124200"/>
            <a:ext cx="6096000" cy="5334000"/>
          </a:xfrm>
          <a:prstGeom prst="rect">
            <a:avLst/>
          </a:prstGeom>
          <a:noFill/>
          <a:ln>
            <a:noFill/>
          </a:ln>
        </p:spPr>
        <p:txBody>
          <a:bodyPr spcFirstLastPara="1" wrap="square" lIns="0" tIns="0" rIns="0" bIns="0" anchor="t" anchorCtr="0">
            <a:normAutofit/>
          </a:bodyPr>
          <a:lstStyle/>
          <a:p>
            <a:pPr marL="457200" lvl="0" indent="-246062" algn="l" rtl="0">
              <a:lnSpc>
                <a:spcPct val="100000"/>
              </a:lnSpc>
              <a:spcBef>
                <a:spcPts val="600"/>
              </a:spcBef>
              <a:spcAft>
                <a:spcPts val="0"/>
              </a:spcAft>
              <a:buSzPts val="275"/>
              <a:buChar char="-"/>
            </a:pPr>
            <a:r>
              <a:rPr lang="en-US" dirty="0"/>
              <a:t>Now, once we know the ratio of uplink and downlink resources needed, we need to find the exact arrangement of uplink and downlink slots and symbols.</a:t>
            </a:r>
            <a:endParaRPr dirty="0"/>
          </a:p>
          <a:p>
            <a:pPr marL="457200" lvl="0" indent="-246062" algn="l" rtl="0">
              <a:lnSpc>
                <a:spcPct val="100000"/>
              </a:lnSpc>
              <a:spcBef>
                <a:spcPts val="0"/>
              </a:spcBef>
              <a:spcAft>
                <a:spcPts val="0"/>
              </a:spcAft>
              <a:buSzPts val="275"/>
              <a:buChar char="-"/>
            </a:pPr>
            <a:r>
              <a:rPr lang="en-US" dirty="0"/>
              <a:t>To do that, our policy provisioning framework performs two steps.</a:t>
            </a:r>
            <a:endParaRPr dirty="0"/>
          </a:p>
          <a:p>
            <a:pPr marL="457200" lvl="0" indent="-246062" algn="l" rtl="0">
              <a:lnSpc>
                <a:spcPct val="100000"/>
              </a:lnSpc>
              <a:spcBef>
                <a:spcPts val="0"/>
              </a:spcBef>
              <a:spcAft>
                <a:spcPts val="0"/>
              </a:spcAft>
              <a:buSzPts val="275"/>
              <a:buChar char="-"/>
            </a:pPr>
            <a:r>
              <a:rPr lang="en-US" dirty="0"/>
              <a:t>First, as you can remember from the challenges slide that frequent and drastic changes in TDD policy can interfere with rate adaptation modules, we smooth out the percentage of predicted uplink resources using a filter.</a:t>
            </a:r>
            <a:endParaRPr dirty="0"/>
          </a:p>
          <a:p>
            <a:pPr marL="457200" lvl="0" indent="-246062" algn="l" rtl="0">
              <a:lnSpc>
                <a:spcPct val="100000"/>
              </a:lnSpc>
              <a:spcBef>
                <a:spcPts val="0"/>
              </a:spcBef>
              <a:spcAft>
                <a:spcPts val="0"/>
              </a:spcAft>
              <a:buSzPts val="275"/>
              <a:buChar char="-"/>
            </a:pPr>
            <a:r>
              <a:rPr lang="en-US" dirty="0"/>
              <a:t>Then, using this updated number, we find the exact arrangement of slots and symbols. But, finding this arrangement is not straightforward. So, if we have a TDD pattern, we call the time interval between consecutive slots of same type inter-slot delay. Now, if you want to reduce this inter-slot delay or network latency, you should alternate between downlink and uplink slots. But that would increase the guard period overhead since a guard period is needed between downlink and uplink. But guard period reduces the effective data rate of the base station. This means there’s an inherent tradeoff between inter-slot delay and guard period overhead or tradeoff between network throughput and latency. So, Wixor balances this latency vs. throughput tradeoff based on the QoS requirements of the users.</a:t>
            </a:r>
            <a:endParaRPr dirty="0"/>
          </a:p>
        </p:txBody>
      </p:sp>
      <p:sp>
        <p:nvSpPr>
          <p:cNvPr id="1344" name="Google Shape;1344;p115:notes"/>
          <p:cNvSpPr txBox="1">
            <a:spLocks noGrp="1"/>
          </p:cNvSpPr>
          <p:nvPr>
            <p:ph type="sldNum" idx="12"/>
          </p:nvPr>
        </p:nvSpPr>
        <p:spPr>
          <a:xfrm>
            <a:off x="5867400" y="8686800"/>
            <a:ext cx="609600" cy="22701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000"/>
              <a:buNone/>
            </a:pPr>
            <a:fld id="{00000000-1234-1234-1234-123412341234}" type="slidenum">
              <a:rPr lang="en-US" sz="1000" b="0" i="0" u="none" strike="noStrike" cap="none">
                <a:solidFill>
                  <a:schemeClr val="dk1"/>
                </a:solidFill>
                <a:latin typeface="Arial"/>
                <a:ea typeface="Arial"/>
                <a:cs typeface="Arial"/>
                <a:sym typeface="Arial"/>
              </a:rPr>
              <a:t>13</a:t>
            </a:fld>
            <a:endParaRPr sz="10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p116:notes"/>
          <p:cNvSpPr txBox="1">
            <a:spLocks noGrp="1"/>
          </p:cNvSpPr>
          <p:nvPr>
            <p:ph type="body" idx="1"/>
          </p:nvPr>
        </p:nvSpPr>
        <p:spPr>
          <a:xfrm>
            <a:off x="381000" y="3124200"/>
            <a:ext cx="6096000" cy="5334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dirty="0"/>
              <a:t>Now, to put everything together, the policy provisioning framework first does a conservative policy smoothing, and then finds the best arrangement of slots and symbols while being QoS-aware.</a:t>
            </a:r>
            <a:endParaRPr dirty="0"/>
          </a:p>
        </p:txBody>
      </p:sp>
      <p:sp>
        <p:nvSpPr>
          <p:cNvPr id="1386" name="Google Shape;1386;p116: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p117: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7" name="Google Shape;1467;p117:notes"/>
          <p:cNvSpPr txBox="1">
            <a:spLocks noGrp="1"/>
          </p:cNvSpPr>
          <p:nvPr>
            <p:ph type="body" idx="1"/>
          </p:nvPr>
        </p:nvSpPr>
        <p:spPr>
          <a:xfrm>
            <a:off x="381000" y="3124200"/>
            <a:ext cx="6096000" cy="5334000"/>
          </a:xfrm>
          <a:prstGeom prst="rect">
            <a:avLst/>
          </a:prstGeom>
          <a:noFill/>
          <a:ln>
            <a:noFill/>
          </a:ln>
        </p:spPr>
        <p:txBody>
          <a:bodyPr spcFirstLastPara="1" wrap="square" lIns="0" tIns="0" rIns="0" bIns="0" anchor="t" anchorCtr="0">
            <a:normAutofit/>
          </a:bodyPr>
          <a:lstStyle/>
          <a:p>
            <a:pPr marL="457200" lvl="0" indent="-246062" algn="l" rtl="0">
              <a:lnSpc>
                <a:spcPct val="100000"/>
              </a:lnSpc>
              <a:spcBef>
                <a:spcPts val="600"/>
              </a:spcBef>
              <a:spcAft>
                <a:spcPts val="0"/>
              </a:spcAft>
              <a:buSzPts val="275"/>
              <a:buChar char="-"/>
            </a:pPr>
            <a:r>
              <a:rPr lang="en-US" dirty="0"/>
              <a:t>To evaluate Wixor, we use two setups.</a:t>
            </a:r>
            <a:endParaRPr dirty="0"/>
          </a:p>
          <a:p>
            <a:pPr marL="457200" lvl="0" indent="-246062" algn="l" rtl="0">
              <a:lnSpc>
                <a:spcPct val="100000"/>
              </a:lnSpc>
              <a:spcBef>
                <a:spcPts val="0"/>
              </a:spcBef>
              <a:spcAft>
                <a:spcPts val="0"/>
              </a:spcAft>
              <a:buSzPts val="275"/>
              <a:buChar char="-"/>
            </a:pPr>
            <a:r>
              <a:rPr lang="en-US" dirty="0"/>
              <a:t>The first one is an over-the-air testbed setup based off of B210 SDRs which are running SRSRAN, pixel devices, 5g core and application server.</a:t>
            </a:r>
            <a:endParaRPr dirty="0"/>
          </a:p>
          <a:p>
            <a:pPr marL="457200" lvl="0" indent="-246062" algn="l" rtl="0">
              <a:lnSpc>
                <a:spcPct val="100000"/>
              </a:lnSpc>
              <a:spcBef>
                <a:spcPts val="0"/>
              </a:spcBef>
              <a:spcAft>
                <a:spcPts val="0"/>
              </a:spcAft>
              <a:buSzPts val="275"/>
              <a:buChar char="-"/>
            </a:pPr>
            <a:r>
              <a:rPr lang="en-US" dirty="0"/>
              <a:t>The second setup consists of large-scale trace-driven simulations. We wrote the simulator with ns3 and its 5g-lena module.</a:t>
            </a:r>
            <a:endParaRPr dirty="0"/>
          </a:p>
          <a:p>
            <a:pPr marL="457200" lvl="0" indent="-246062" algn="l" rtl="0">
              <a:lnSpc>
                <a:spcPct val="100000"/>
              </a:lnSpc>
              <a:spcBef>
                <a:spcPts val="0"/>
              </a:spcBef>
              <a:spcAft>
                <a:spcPts val="0"/>
              </a:spcAft>
              <a:buSzPts val="275"/>
              <a:buChar char="-"/>
            </a:pPr>
            <a:r>
              <a:rPr lang="en-US" dirty="0"/>
              <a:t>To compare Wixor with existing approaches, we implement 4 baselines. Static default is the default static TDD policies used by current 5g operators. Static fair policy looks at the average  uplink and downlink load during an experiment and assigns TDD policy based on the ratio of uplink and downlink load. The reactive approach looks at the instantaneous uplink and downlink load and assigns resources based on that. Finally, DRP is a simple reinforcement learning algorithm that uses buffer occupancy and buffer overflow to decide the TDD policy.</a:t>
            </a:r>
            <a:endParaRPr dirty="0"/>
          </a:p>
          <a:p>
            <a:pPr marL="457200" lvl="0" indent="-246062" algn="l" rtl="0">
              <a:lnSpc>
                <a:spcPct val="100000"/>
              </a:lnSpc>
              <a:spcBef>
                <a:spcPts val="0"/>
              </a:spcBef>
              <a:spcAft>
                <a:spcPts val="0"/>
              </a:spcAft>
              <a:buSzPts val="275"/>
              <a:buChar char="-"/>
            </a:pPr>
            <a:r>
              <a:rPr lang="en-US" dirty="0"/>
              <a:t>Finally, we have six diverse applications including video analytics, live streaming, video on-demand streaming etc.</a:t>
            </a:r>
            <a:endParaRPr dirty="0"/>
          </a:p>
        </p:txBody>
      </p:sp>
      <p:sp>
        <p:nvSpPr>
          <p:cNvPr id="1468" name="Google Shape;1468;p117:notes"/>
          <p:cNvSpPr txBox="1">
            <a:spLocks noGrp="1"/>
          </p:cNvSpPr>
          <p:nvPr>
            <p:ph type="sldNum" idx="12"/>
          </p:nvPr>
        </p:nvSpPr>
        <p:spPr>
          <a:xfrm>
            <a:off x="5867400" y="8686800"/>
            <a:ext cx="609600" cy="22701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000"/>
              <a:buNone/>
            </a:pPr>
            <a:fld id="{00000000-1234-1234-1234-123412341234}" type="slidenum">
              <a:rPr lang="en-US" sz="1000" b="0" i="0" u="none" strike="noStrike" cap="none">
                <a:solidFill>
                  <a:schemeClr val="dk1"/>
                </a:solidFill>
                <a:latin typeface="Arial"/>
                <a:ea typeface="Arial"/>
                <a:cs typeface="Arial"/>
                <a:sym typeface="Arial"/>
              </a:rPr>
              <a:t>15</a:t>
            </a:fld>
            <a:endParaRPr sz="10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p118: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7" name="Google Shape;1497;p118:notes"/>
          <p:cNvSpPr txBox="1">
            <a:spLocks noGrp="1"/>
          </p:cNvSpPr>
          <p:nvPr>
            <p:ph type="body" idx="1"/>
          </p:nvPr>
        </p:nvSpPr>
        <p:spPr>
          <a:xfrm>
            <a:off x="381000" y="3124200"/>
            <a:ext cx="6096000" cy="5334000"/>
          </a:xfrm>
          <a:prstGeom prst="rect">
            <a:avLst/>
          </a:prstGeom>
          <a:noFill/>
          <a:ln>
            <a:noFill/>
          </a:ln>
        </p:spPr>
        <p:txBody>
          <a:bodyPr spcFirstLastPara="1" wrap="square" lIns="0" tIns="0" rIns="0" bIns="0" anchor="t" anchorCtr="0">
            <a:normAutofit/>
          </a:bodyPr>
          <a:lstStyle/>
          <a:p>
            <a:pPr marL="457200" lvl="0" indent="-246062" algn="l" rtl="0">
              <a:lnSpc>
                <a:spcPct val="100000"/>
              </a:lnSpc>
              <a:spcBef>
                <a:spcPts val="600"/>
              </a:spcBef>
              <a:spcAft>
                <a:spcPts val="0"/>
              </a:spcAft>
              <a:buSzPts val="275"/>
              <a:buChar char="-"/>
            </a:pPr>
            <a:r>
              <a:rPr lang="en-US" dirty="0"/>
              <a:t>So first, I’d show you Wixor’s QoS improvement. Let’s quickly look at the experiment setup. So here, we use simulations with all 6 diverse apps, where each app has 10 instances. Each instance runs for 5 mins and starts according to a Poisson process.</a:t>
            </a:r>
            <a:endParaRPr dirty="0"/>
          </a:p>
          <a:p>
            <a:pPr marL="457200" lvl="0" indent="-246062" algn="l" rtl="0">
              <a:lnSpc>
                <a:spcPct val="100000"/>
              </a:lnSpc>
              <a:spcBef>
                <a:spcPts val="0"/>
              </a:spcBef>
              <a:spcAft>
                <a:spcPts val="0"/>
              </a:spcAft>
              <a:buSzPts val="275"/>
              <a:buChar char="-"/>
            </a:pPr>
            <a:r>
              <a:rPr lang="en-US" dirty="0"/>
              <a:t>So before, we look at the results, let’s quickly check out Wixor’s 3 RL objectives. It tries to improve network throughput by increasing the normalized BS throughput. It also tries to reduce the network latency by minimizing the amount of data in the buffers. Finally, it reduces loss rate by making sure there are no packet losses.</a:t>
            </a:r>
            <a:endParaRPr dirty="0"/>
          </a:p>
          <a:p>
            <a:pPr marL="457200" lvl="0" indent="-246062" algn="l" rtl="0">
              <a:lnSpc>
                <a:spcPct val="100000"/>
              </a:lnSpc>
              <a:spcBef>
                <a:spcPts val="0"/>
              </a:spcBef>
              <a:spcAft>
                <a:spcPts val="0"/>
              </a:spcAft>
              <a:buSzPts val="275"/>
              <a:buChar char="-"/>
            </a:pPr>
            <a:r>
              <a:rPr lang="en-US" dirty="0"/>
              <a:t>As you can see, it reduces buffer overflow …</a:t>
            </a:r>
          </a:p>
          <a:p>
            <a:pPr marL="457200" lvl="0" indent="-246062" algn="l" rtl="0">
              <a:lnSpc>
                <a:spcPct val="100000"/>
              </a:lnSpc>
              <a:spcBef>
                <a:spcPts val="0"/>
              </a:spcBef>
              <a:spcAft>
                <a:spcPts val="0"/>
              </a:spcAft>
              <a:buSzPts val="275"/>
              <a:buChar char="-"/>
            </a:pPr>
            <a:r>
              <a:rPr lang="en-US" dirty="0"/>
              <a:t>It improves throughput up to x% ..</a:t>
            </a:r>
            <a:endParaRPr dirty="0"/>
          </a:p>
          <a:p>
            <a:pPr marL="457200" lvl="0" indent="-246062" algn="l" rtl="0">
              <a:lnSpc>
                <a:spcPct val="100000"/>
              </a:lnSpc>
              <a:spcBef>
                <a:spcPts val="0"/>
              </a:spcBef>
              <a:spcAft>
                <a:spcPts val="0"/>
              </a:spcAft>
              <a:buSzPts val="275"/>
              <a:buChar char="-"/>
            </a:pPr>
            <a:r>
              <a:rPr lang="en-US" dirty="0"/>
              <a:t>Overall, Wixor is highly effective in improving the 5G quality of service metrics.</a:t>
            </a:r>
            <a:endParaRPr dirty="0"/>
          </a:p>
        </p:txBody>
      </p:sp>
      <p:sp>
        <p:nvSpPr>
          <p:cNvPr id="1498" name="Google Shape;1498;p118:notes"/>
          <p:cNvSpPr txBox="1">
            <a:spLocks noGrp="1"/>
          </p:cNvSpPr>
          <p:nvPr>
            <p:ph type="sldNum" idx="12"/>
          </p:nvPr>
        </p:nvSpPr>
        <p:spPr>
          <a:xfrm>
            <a:off x="5867400" y="8686800"/>
            <a:ext cx="609600" cy="22701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000"/>
              <a:buNone/>
            </a:pPr>
            <a:fld id="{00000000-1234-1234-1234-123412341234}" type="slidenum">
              <a:rPr lang="en-US" sz="1000" b="0" i="0" u="none" strike="noStrike" cap="none">
                <a:solidFill>
                  <a:schemeClr val="dk1"/>
                </a:solidFill>
                <a:latin typeface="Arial"/>
                <a:ea typeface="Arial"/>
                <a:cs typeface="Arial"/>
                <a:sym typeface="Arial"/>
              </a:rPr>
              <a:t>16</a:t>
            </a:fld>
            <a:endParaRPr sz="10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p119: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3" name="Google Shape;1533;p119:notes"/>
          <p:cNvSpPr txBox="1">
            <a:spLocks noGrp="1"/>
          </p:cNvSpPr>
          <p:nvPr>
            <p:ph type="body" idx="1"/>
          </p:nvPr>
        </p:nvSpPr>
        <p:spPr>
          <a:xfrm>
            <a:off x="381000" y="3124200"/>
            <a:ext cx="6096000" cy="5334000"/>
          </a:xfrm>
          <a:prstGeom prst="rect">
            <a:avLst/>
          </a:prstGeom>
          <a:noFill/>
          <a:ln>
            <a:noFill/>
          </a:ln>
        </p:spPr>
        <p:txBody>
          <a:bodyPr spcFirstLastPara="1" wrap="square" lIns="0" tIns="0" rIns="0" bIns="0" anchor="t" anchorCtr="0">
            <a:normAutofit/>
          </a:bodyPr>
          <a:lstStyle/>
          <a:p>
            <a:pPr marL="457200" lvl="0" indent="-246062" algn="l" rtl="0">
              <a:lnSpc>
                <a:spcPct val="100000"/>
              </a:lnSpc>
              <a:spcBef>
                <a:spcPts val="600"/>
              </a:spcBef>
              <a:spcAft>
                <a:spcPts val="0"/>
              </a:spcAft>
              <a:buSzPts val="275"/>
              <a:buChar char="-"/>
            </a:pPr>
            <a:r>
              <a:rPr lang="en-US" dirty="0"/>
              <a:t>Now, let’s see how that QoS improvement translate to QoE gains.</a:t>
            </a:r>
            <a:endParaRPr dirty="0"/>
          </a:p>
          <a:p>
            <a:pPr marL="457200" lvl="0" indent="-246062" algn="l" rtl="0">
              <a:lnSpc>
                <a:spcPct val="100000"/>
              </a:lnSpc>
              <a:spcBef>
                <a:spcPts val="0"/>
              </a:spcBef>
              <a:spcAft>
                <a:spcPts val="0"/>
              </a:spcAft>
              <a:buSzPts val="275"/>
              <a:buChar char="-"/>
            </a:pPr>
            <a:r>
              <a:rPr lang="en-US" dirty="0"/>
              <a:t>So here we have an over-the-air testbed setup where we are running an edge video analytics application which consists of an Object Detection task</a:t>
            </a:r>
          </a:p>
          <a:p>
            <a:pPr marL="457200" lvl="0" indent="-246062" algn="l" rtl="0">
              <a:lnSpc>
                <a:spcPct val="100000"/>
              </a:lnSpc>
              <a:spcBef>
                <a:spcPts val="0"/>
              </a:spcBef>
              <a:spcAft>
                <a:spcPts val="0"/>
              </a:spcAft>
              <a:buSzPts val="275"/>
              <a:buChar char="-"/>
            </a:pPr>
            <a:r>
              <a:rPr lang="en-US" dirty="0"/>
              <a:t>We also generate background traffic to make sure that the load is between X-Y%.</a:t>
            </a:r>
          </a:p>
          <a:p>
            <a:pPr marL="457200" lvl="0" indent="-246062" algn="l" rtl="0">
              <a:lnSpc>
                <a:spcPct val="100000"/>
              </a:lnSpc>
              <a:spcBef>
                <a:spcPts val="0"/>
              </a:spcBef>
              <a:spcAft>
                <a:spcPts val="0"/>
              </a:spcAft>
              <a:buSzPts val="275"/>
              <a:buChar char="-"/>
            </a:pPr>
            <a:r>
              <a:rPr lang="en-US" dirty="0"/>
              <a:t>We use the frame response latency and perceptive accuracy as performance metrics. The perceptive accuracy captures mean average precision for sending frames and replaces a frame’s inference with the last feedback if a response is not received within 40 </a:t>
            </a:r>
            <a:r>
              <a:rPr lang="en-US" dirty="0" err="1"/>
              <a:t>ms.</a:t>
            </a:r>
            <a:endParaRPr lang="en-US" dirty="0"/>
          </a:p>
          <a:p>
            <a:pPr marL="457200" lvl="0" indent="-246062" algn="l" rtl="0">
              <a:lnSpc>
                <a:spcPct val="100000"/>
              </a:lnSpc>
              <a:spcBef>
                <a:spcPts val="0"/>
              </a:spcBef>
              <a:spcAft>
                <a:spcPts val="0"/>
              </a:spcAft>
              <a:buSzPts val="275"/>
              <a:buChar char="-"/>
            </a:pPr>
            <a:endParaRPr dirty="0"/>
          </a:p>
          <a:p>
            <a:pPr marL="457200" lvl="0" indent="-246062" algn="l" rtl="0">
              <a:lnSpc>
                <a:spcPct val="100000"/>
              </a:lnSpc>
              <a:spcBef>
                <a:spcPts val="0"/>
              </a:spcBef>
              <a:spcAft>
                <a:spcPts val="0"/>
              </a:spcAft>
              <a:buSzPts val="275"/>
              <a:buChar char="-"/>
            </a:pPr>
            <a:endParaRPr dirty="0"/>
          </a:p>
        </p:txBody>
      </p:sp>
      <p:sp>
        <p:nvSpPr>
          <p:cNvPr id="1534" name="Google Shape;1534;p119:notes"/>
          <p:cNvSpPr txBox="1">
            <a:spLocks noGrp="1"/>
          </p:cNvSpPr>
          <p:nvPr>
            <p:ph type="sldNum" idx="12"/>
          </p:nvPr>
        </p:nvSpPr>
        <p:spPr>
          <a:xfrm>
            <a:off x="5867400" y="8686800"/>
            <a:ext cx="609600" cy="22701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000"/>
              <a:buNone/>
            </a:pPr>
            <a:fld id="{00000000-1234-1234-1234-123412341234}" type="slidenum">
              <a:rPr lang="en-US" sz="1000" b="0" i="0" u="none" strike="noStrike" cap="none">
                <a:solidFill>
                  <a:schemeClr val="dk1"/>
                </a:solidFill>
                <a:latin typeface="Arial"/>
                <a:ea typeface="Arial"/>
                <a:cs typeface="Arial"/>
                <a:sym typeface="Arial"/>
              </a:rPr>
              <a:t>17</a:t>
            </a:fld>
            <a:endParaRPr sz="10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p121: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2" name="Google Shape;1562;p121:notes"/>
          <p:cNvSpPr txBox="1">
            <a:spLocks noGrp="1"/>
          </p:cNvSpPr>
          <p:nvPr>
            <p:ph type="body" idx="1"/>
          </p:nvPr>
        </p:nvSpPr>
        <p:spPr>
          <a:xfrm>
            <a:off x="381000" y="3124200"/>
            <a:ext cx="6096000" cy="5334000"/>
          </a:xfrm>
          <a:prstGeom prst="rect">
            <a:avLst/>
          </a:prstGeom>
          <a:noFill/>
          <a:ln>
            <a:noFill/>
          </a:ln>
        </p:spPr>
        <p:txBody>
          <a:bodyPr spcFirstLastPara="1" wrap="square" lIns="0" tIns="0" rIns="0" bIns="0" anchor="t" anchorCtr="0">
            <a:normAutofit/>
          </a:bodyPr>
          <a:lstStyle/>
          <a:p>
            <a:pPr marL="211138" lvl="0" indent="0" algn="l" rtl="0">
              <a:lnSpc>
                <a:spcPct val="100000"/>
              </a:lnSpc>
              <a:spcBef>
                <a:spcPts val="600"/>
              </a:spcBef>
              <a:spcAft>
                <a:spcPts val="0"/>
              </a:spcAft>
              <a:buSzPts val="275"/>
              <a:buNone/>
            </a:pPr>
            <a:endParaRPr/>
          </a:p>
        </p:txBody>
      </p:sp>
      <p:sp>
        <p:nvSpPr>
          <p:cNvPr id="1563" name="Google Shape;1563;p121:notes"/>
          <p:cNvSpPr txBox="1">
            <a:spLocks noGrp="1"/>
          </p:cNvSpPr>
          <p:nvPr>
            <p:ph type="sldNum" idx="12"/>
          </p:nvPr>
        </p:nvSpPr>
        <p:spPr>
          <a:xfrm>
            <a:off x="5867400" y="8686800"/>
            <a:ext cx="609600" cy="22701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000"/>
              <a:buNone/>
            </a:pPr>
            <a:fld id="{00000000-1234-1234-1234-123412341234}" type="slidenum">
              <a:rPr lang="en-US" sz="1000" b="0" i="0" u="none" strike="noStrike" cap="none">
                <a:solidFill>
                  <a:schemeClr val="dk1"/>
                </a:solidFill>
                <a:latin typeface="Arial"/>
                <a:ea typeface="Arial"/>
                <a:cs typeface="Arial"/>
                <a:sym typeface="Arial"/>
              </a:rPr>
              <a:t>18</a:t>
            </a:fld>
            <a:endParaRPr sz="10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96: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96:notes"/>
          <p:cNvSpPr txBox="1">
            <a:spLocks noGrp="1"/>
          </p:cNvSpPr>
          <p:nvPr>
            <p:ph type="body" idx="1"/>
          </p:nvPr>
        </p:nvSpPr>
        <p:spPr>
          <a:xfrm>
            <a:off x="381000" y="3124200"/>
            <a:ext cx="6096000" cy="5334000"/>
          </a:xfrm>
          <a:prstGeom prst="rect">
            <a:avLst/>
          </a:prstGeom>
          <a:noFill/>
          <a:ln>
            <a:noFill/>
          </a:ln>
        </p:spPr>
        <p:txBody>
          <a:bodyPr spcFirstLastPara="1" wrap="square" lIns="0" tIns="0" rIns="0" bIns="0" anchor="t" anchorCtr="0">
            <a:normAutofit/>
          </a:bodyPr>
          <a:lstStyle/>
          <a:p>
            <a:pPr marL="182880" lvl="0" indent="-182880" algn="l" rtl="0">
              <a:lnSpc>
                <a:spcPct val="90000"/>
              </a:lnSpc>
              <a:spcBef>
                <a:spcPts val="0"/>
              </a:spcBef>
              <a:spcAft>
                <a:spcPts val="0"/>
              </a:spcAft>
              <a:buClr>
                <a:schemeClr val="dk1"/>
              </a:buClr>
              <a:buSzPts val="2200"/>
              <a:buChar char="•"/>
            </a:pPr>
            <a:r>
              <a:rPr lang="en-US"/>
              <a:t>80% of the operators are using TDD</a:t>
            </a:r>
            <a:endParaRPr/>
          </a:p>
          <a:p>
            <a:pPr marL="182880" lvl="0" indent="-182880" algn="l" rtl="0">
              <a:lnSpc>
                <a:spcPct val="90000"/>
              </a:lnSpc>
              <a:spcBef>
                <a:spcPts val="400"/>
              </a:spcBef>
              <a:spcAft>
                <a:spcPts val="0"/>
              </a:spcAft>
              <a:buClr>
                <a:schemeClr val="dk1"/>
              </a:buClr>
              <a:buSzPts val="2200"/>
              <a:buChar char="•"/>
            </a:pPr>
            <a:r>
              <a:rPr lang="en-US"/>
              <a:t>The bands in FR2 (MidBand and mmWave) and c-band are TDD</a:t>
            </a:r>
            <a:endParaRPr/>
          </a:p>
          <a:p>
            <a:pPr marL="182880" lvl="0" indent="-182880" algn="l" rtl="0">
              <a:lnSpc>
                <a:spcPct val="90000"/>
              </a:lnSpc>
              <a:spcBef>
                <a:spcPts val="400"/>
              </a:spcBef>
              <a:spcAft>
                <a:spcPts val="0"/>
              </a:spcAft>
              <a:buClr>
                <a:schemeClr val="dk1"/>
              </a:buClr>
              <a:buSzPts val="2200"/>
              <a:buChar char="•"/>
            </a:pPr>
            <a:r>
              <a:rPr lang="en-US" b="0" i="0">
                <a:latin typeface="Arial"/>
                <a:ea typeface="Arial"/>
                <a:cs typeface="Arial"/>
                <a:sym typeface="Arial"/>
              </a:rPr>
              <a:t>TDD allows for more flexible spectrum allocation, as it enables dynamic adjustment of the ratio between uplink and downlink transmission</a:t>
            </a:r>
            <a:endParaRPr/>
          </a:p>
          <a:p>
            <a:pPr marL="182880" lvl="0" indent="-182880" algn="l" rtl="0">
              <a:lnSpc>
                <a:spcPct val="90000"/>
              </a:lnSpc>
              <a:spcBef>
                <a:spcPts val="400"/>
              </a:spcBef>
              <a:spcAft>
                <a:spcPts val="0"/>
              </a:spcAft>
              <a:buClr>
                <a:schemeClr val="dk1"/>
              </a:buClr>
              <a:buSzPts val="2200"/>
              <a:buChar char="•"/>
            </a:pPr>
            <a:r>
              <a:rPr lang="en-US" b="0" i="0">
                <a:latin typeface="Arial"/>
                <a:ea typeface="Arial"/>
                <a:cs typeface="Arial"/>
                <a:sym typeface="Arial"/>
              </a:rPr>
              <a:t>TDD can achieve lower latency compared to FDD because it allows for faster switching between uplink and downlink transmissions</a:t>
            </a:r>
            <a:endParaRPr/>
          </a:p>
          <a:p>
            <a:pPr marL="457200" marR="0" lvl="0" indent="-228599" algn="l" rtl="0">
              <a:lnSpc>
                <a:spcPct val="100000"/>
              </a:lnSpc>
              <a:spcBef>
                <a:spcPts val="600"/>
              </a:spcBef>
              <a:spcAft>
                <a:spcPts val="0"/>
              </a:spcAft>
              <a:buClr>
                <a:schemeClr val="dk1"/>
              </a:buClr>
              <a:buSzPts val="275"/>
              <a:buFont typeface="Arial"/>
              <a:buNone/>
            </a:pPr>
            <a:endParaRPr/>
          </a:p>
        </p:txBody>
      </p:sp>
      <p:sp>
        <p:nvSpPr>
          <p:cNvPr id="398" name="Google Shape;398;p96:notes"/>
          <p:cNvSpPr txBox="1">
            <a:spLocks noGrp="1"/>
          </p:cNvSpPr>
          <p:nvPr>
            <p:ph type="sldNum" idx="12"/>
          </p:nvPr>
        </p:nvSpPr>
        <p:spPr>
          <a:xfrm>
            <a:off x="5867400" y="8686800"/>
            <a:ext cx="609600" cy="22701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000"/>
              <a:buNone/>
            </a:pPr>
            <a:fld id="{00000000-1234-1234-1234-123412341234}" type="slidenum">
              <a:rPr lang="en-US" sz="1000" b="0" i="0" u="none" strike="noStrike" cap="none">
                <a:solidFill>
                  <a:schemeClr val="dk1"/>
                </a:solidFill>
                <a:latin typeface="Arial"/>
                <a:ea typeface="Arial"/>
                <a:cs typeface="Arial"/>
                <a:sym typeface="Arial"/>
              </a:rPr>
              <a:t>19</a:t>
            </a:fld>
            <a:endParaRPr sz="1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0228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notes"/>
          <p:cNvSpPr txBox="1">
            <a:spLocks noGrp="1"/>
          </p:cNvSpPr>
          <p:nvPr>
            <p:ph type="body" idx="1"/>
          </p:nvPr>
        </p:nvSpPr>
        <p:spPr>
          <a:xfrm>
            <a:off x="381000" y="3124200"/>
            <a:ext cx="6096000" cy="5334000"/>
          </a:xfrm>
          <a:prstGeom prst="rect">
            <a:avLst/>
          </a:prstGeom>
          <a:noFill/>
          <a:ln>
            <a:noFill/>
          </a:ln>
        </p:spPr>
        <p:txBody>
          <a:bodyPr spcFirstLastPara="1" wrap="square" lIns="0" tIns="0" rIns="0" bIns="0" anchor="t" anchorCtr="0">
            <a:normAutofit/>
          </a:bodyPr>
          <a:lstStyle/>
          <a:p>
            <a:pPr marL="171450" lvl="0" indent="-171450" algn="l" rtl="0">
              <a:lnSpc>
                <a:spcPct val="90000"/>
              </a:lnSpc>
              <a:spcBef>
                <a:spcPts val="0"/>
              </a:spcBef>
              <a:spcAft>
                <a:spcPts val="0"/>
              </a:spcAft>
              <a:buClr>
                <a:schemeClr val="dk1"/>
              </a:buClr>
              <a:buSzPts val="2200"/>
              <a:buFont typeface="Arial"/>
              <a:buChar char="-"/>
            </a:pPr>
            <a:r>
              <a:rPr lang="en-US" dirty="0"/>
              <a:t>In mobile networks, we have two ways to mange how the data is transmitted and received over the same frequency band. </a:t>
            </a:r>
            <a:endParaRPr dirty="0"/>
          </a:p>
          <a:p>
            <a:pPr marL="171450" lvl="0" indent="-171450" algn="l" rtl="0">
              <a:lnSpc>
                <a:spcPct val="90000"/>
              </a:lnSpc>
              <a:spcBef>
                <a:spcPts val="0"/>
              </a:spcBef>
              <a:spcAft>
                <a:spcPts val="0"/>
              </a:spcAft>
              <a:buClr>
                <a:schemeClr val="dk1"/>
              </a:buClr>
              <a:buSzPts val="2200"/>
              <a:buFont typeface="Arial"/>
              <a:buChar char="-"/>
            </a:pPr>
            <a:r>
              <a:rPr lang="en-US" dirty="0"/>
              <a:t>FDD uses separate frequencies for uplink and downlink transmission.</a:t>
            </a:r>
            <a:endParaRPr dirty="0"/>
          </a:p>
          <a:p>
            <a:pPr marL="171450" lvl="0" indent="-171450" algn="l" rtl="0">
              <a:lnSpc>
                <a:spcPct val="90000"/>
              </a:lnSpc>
              <a:spcBef>
                <a:spcPts val="0"/>
              </a:spcBef>
              <a:spcAft>
                <a:spcPts val="0"/>
              </a:spcAft>
              <a:buClr>
                <a:schemeClr val="dk1"/>
              </a:buClr>
              <a:buSzPts val="2200"/>
              <a:buFont typeface="Arial"/>
              <a:buChar char="-"/>
            </a:pPr>
            <a:r>
              <a:rPr lang="en-US" dirty="0"/>
              <a:t>While TDD uses the same frequency but allocates different time slots for sending and receiving data.</a:t>
            </a:r>
            <a:endParaRPr dirty="0"/>
          </a:p>
        </p:txBody>
      </p:sp>
      <p:sp>
        <p:nvSpPr>
          <p:cNvPr id="350" name="Google Shape;350;p2:notes"/>
          <p:cNvSpPr txBox="1">
            <a:spLocks noGrp="1"/>
          </p:cNvSpPr>
          <p:nvPr>
            <p:ph type="sldNum" idx="12"/>
          </p:nvPr>
        </p:nvSpPr>
        <p:spPr>
          <a:xfrm>
            <a:off x="5867400" y="8686800"/>
            <a:ext cx="609600" cy="22701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000"/>
              <a:buNone/>
            </a:pPr>
            <a:fld id="{00000000-1234-1234-1234-123412341234}" type="slidenum">
              <a:rPr lang="en-US" sz="1000" b="0" i="0" u="none" strike="noStrike" cap="none">
                <a:solidFill>
                  <a:schemeClr val="dk1"/>
                </a:solidFill>
                <a:latin typeface="Arial"/>
                <a:ea typeface="Arial"/>
                <a:cs typeface="Arial"/>
                <a:sym typeface="Arial"/>
              </a:rPr>
              <a:t>2</a:t>
            </a:fld>
            <a:endParaRPr sz="10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97:notes"/>
          <p:cNvSpPr txBox="1">
            <a:spLocks noGrp="1"/>
          </p:cNvSpPr>
          <p:nvPr>
            <p:ph type="body" idx="1"/>
          </p:nvPr>
        </p:nvSpPr>
        <p:spPr>
          <a:xfrm>
            <a:off x="381000" y="3124200"/>
            <a:ext cx="6096000" cy="5334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
        <p:nvSpPr>
          <p:cNvPr id="424" name="Google Shape;424;p97: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036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98:notes"/>
          <p:cNvSpPr txBox="1">
            <a:spLocks noGrp="1"/>
          </p:cNvSpPr>
          <p:nvPr>
            <p:ph type="body" idx="1"/>
          </p:nvPr>
        </p:nvSpPr>
        <p:spPr>
          <a:xfrm>
            <a:off x="381000" y="3124200"/>
            <a:ext cx="6096000" cy="5334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
        <p:nvSpPr>
          <p:cNvPr id="439" name="Google Shape;439;p98: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8439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99:notes"/>
          <p:cNvSpPr txBox="1">
            <a:spLocks noGrp="1"/>
          </p:cNvSpPr>
          <p:nvPr>
            <p:ph type="body" idx="1"/>
          </p:nvPr>
        </p:nvSpPr>
        <p:spPr>
          <a:xfrm>
            <a:off x="381000" y="3124200"/>
            <a:ext cx="6096000" cy="5334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
        <p:nvSpPr>
          <p:cNvPr id="513" name="Google Shape;513;p99: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2107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100:notes"/>
          <p:cNvSpPr txBox="1">
            <a:spLocks noGrp="1"/>
          </p:cNvSpPr>
          <p:nvPr>
            <p:ph type="body" idx="1"/>
          </p:nvPr>
        </p:nvSpPr>
        <p:spPr>
          <a:xfrm>
            <a:off x="381000" y="3124200"/>
            <a:ext cx="6096000" cy="5334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
        <p:nvSpPr>
          <p:cNvPr id="630" name="Google Shape;630;p100: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9439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102: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p102:notes"/>
          <p:cNvSpPr txBox="1">
            <a:spLocks noGrp="1"/>
          </p:cNvSpPr>
          <p:nvPr>
            <p:ph type="body" idx="1"/>
          </p:nvPr>
        </p:nvSpPr>
        <p:spPr>
          <a:xfrm>
            <a:off x="381000" y="3124200"/>
            <a:ext cx="6096000" cy="5334000"/>
          </a:xfrm>
          <a:prstGeom prst="rect">
            <a:avLst/>
          </a:prstGeom>
          <a:noFill/>
          <a:ln>
            <a:noFill/>
          </a:ln>
        </p:spPr>
        <p:txBody>
          <a:bodyPr spcFirstLastPara="1" wrap="square" lIns="0" tIns="0" rIns="0" bIns="0" anchor="t" anchorCtr="0">
            <a:normAutofit/>
          </a:bodyPr>
          <a:lstStyle/>
          <a:p>
            <a:pPr marL="457200" lvl="0" indent="-246061" algn="l" rtl="0">
              <a:lnSpc>
                <a:spcPct val="100000"/>
              </a:lnSpc>
              <a:spcBef>
                <a:spcPts val="600"/>
              </a:spcBef>
              <a:spcAft>
                <a:spcPts val="0"/>
              </a:spcAft>
              <a:buSzPts val="275"/>
              <a:buFont typeface="Arial"/>
              <a:buChar char="-"/>
            </a:pPr>
            <a:r>
              <a:rPr lang="en-US"/>
              <a:t>But before we discuss the details, the question is what are the TDD policies like today?</a:t>
            </a:r>
            <a:endParaRPr/>
          </a:p>
          <a:p>
            <a:pPr marL="457200" lvl="0" indent="-246061" algn="l" rtl="0">
              <a:lnSpc>
                <a:spcPct val="100000"/>
              </a:lnSpc>
              <a:spcBef>
                <a:spcPts val="600"/>
              </a:spcBef>
              <a:spcAft>
                <a:spcPts val="0"/>
              </a:spcAft>
              <a:buSzPts val="275"/>
              <a:buFont typeface="Arial"/>
              <a:buChar char="-"/>
            </a:pPr>
            <a:r>
              <a:rPr lang="en-US"/>
              <a:t>To answer this question, we conducted a study with 3 large US 5G operators and here we present the % of resources they allocate for downlink vs. uplink.</a:t>
            </a:r>
            <a:endParaRPr/>
          </a:p>
          <a:p>
            <a:pPr marL="457200" lvl="0" indent="-246061" algn="l" rtl="0">
              <a:lnSpc>
                <a:spcPct val="100000"/>
              </a:lnSpc>
              <a:spcBef>
                <a:spcPts val="600"/>
              </a:spcBef>
              <a:spcAft>
                <a:spcPts val="0"/>
              </a:spcAft>
              <a:buSzPts val="275"/>
              <a:buFont typeface="Arial"/>
              <a:buChar char="-"/>
            </a:pPr>
            <a:r>
              <a:rPr lang="en-US"/>
              <a:t>As you can see, all operators have static and downlink-heavy TDD policies.</a:t>
            </a:r>
            <a:endParaRPr/>
          </a:p>
        </p:txBody>
      </p:sp>
      <p:sp>
        <p:nvSpPr>
          <p:cNvPr id="825" name="Google Shape;825;p102:notes"/>
          <p:cNvSpPr txBox="1">
            <a:spLocks noGrp="1"/>
          </p:cNvSpPr>
          <p:nvPr>
            <p:ph type="sldNum" idx="12"/>
          </p:nvPr>
        </p:nvSpPr>
        <p:spPr>
          <a:xfrm>
            <a:off x="5867400" y="8686800"/>
            <a:ext cx="609600" cy="22701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000"/>
              <a:buNone/>
            </a:pPr>
            <a:fld id="{00000000-1234-1234-1234-123412341234}" type="slidenum">
              <a:rPr lang="en-US" sz="1000" b="0" i="0" u="none" strike="noStrike" cap="none">
                <a:solidFill>
                  <a:schemeClr val="dk1"/>
                </a:solidFill>
                <a:latin typeface="Arial"/>
                <a:ea typeface="Arial"/>
                <a:cs typeface="Arial"/>
                <a:sym typeface="Arial"/>
              </a:rPr>
              <a:t>24</a:t>
            </a:fld>
            <a:endParaRPr sz="1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26744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103: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103:notes"/>
          <p:cNvSpPr txBox="1">
            <a:spLocks noGrp="1"/>
          </p:cNvSpPr>
          <p:nvPr>
            <p:ph type="body" idx="1"/>
          </p:nvPr>
        </p:nvSpPr>
        <p:spPr>
          <a:xfrm>
            <a:off x="381000" y="3124200"/>
            <a:ext cx="6096000" cy="5334000"/>
          </a:xfrm>
          <a:prstGeom prst="rect">
            <a:avLst/>
          </a:prstGeom>
          <a:noFill/>
          <a:ln>
            <a:noFill/>
          </a:ln>
        </p:spPr>
        <p:txBody>
          <a:bodyPr spcFirstLastPara="1" wrap="square" lIns="0" tIns="0" rIns="0" bIns="0" anchor="t" anchorCtr="0">
            <a:normAutofit/>
          </a:bodyPr>
          <a:lstStyle/>
          <a:p>
            <a:pPr marL="457200" lvl="0" indent="-246061" algn="l" rtl="0">
              <a:lnSpc>
                <a:spcPct val="100000"/>
              </a:lnSpc>
              <a:spcBef>
                <a:spcPts val="600"/>
              </a:spcBef>
              <a:spcAft>
                <a:spcPts val="0"/>
              </a:spcAft>
              <a:buSzPts val="275"/>
              <a:buFont typeface="Arial"/>
              <a:buChar char="-"/>
            </a:pPr>
            <a:r>
              <a:rPr lang="en-US"/>
              <a:t>SO now the next question is: what’s wrong with the exiting TDD policies.</a:t>
            </a:r>
            <a:endParaRPr/>
          </a:p>
          <a:p>
            <a:pPr marL="457200" lvl="0" indent="-246061" algn="l" rtl="0">
              <a:lnSpc>
                <a:spcPct val="100000"/>
              </a:lnSpc>
              <a:spcBef>
                <a:spcPts val="600"/>
              </a:spcBef>
              <a:spcAft>
                <a:spcPts val="0"/>
              </a:spcAft>
              <a:buSzPts val="275"/>
              <a:buFont typeface="Arial"/>
              <a:buChar char="-"/>
            </a:pPr>
            <a:r>
              <a:rPr lang="en-US"/>
              <a:t>First of all, the BS traffic load changes frequently in the real world as shown in this plot.</a:t>
            </a:r>
            <a:endParaRPr/>
          </a:p>
          <a:p>
            <a:pPr marL="457200" lvl="0" indent="-246061" algn="l" rtl="0">
              <a:lnSpc>
                <a:spcPct val="100000"/>
              </a:lnSpc>
              <a:spcBef>
                <a:spcPts val="600"/>
              </a:spcBef>
              <a:spcAft>
                <a:spcPts val="0"/>
              </a:spcAft>
              <a:buSzPts val="275"/>
              <a:buFont typeface="Arial"/>
              <a:buChar char="-"/>
            </a:pPr>
            <a:r>
              <a:rPr lang="en-US"/>
              <a:t>For our whole dataset, the traffic load changes almost 5 std. dev. compared to the running average every single sec.</a:t>
            </a:r>
            <a:endParaRPr/>
          </a:p>
          <a:p>
            <a:pPr marL="457200" lvl="0" indent="-246061" algn="l" rtl="0">
              <a:lnSpc>
                <a:spcPct val="100000"/>
              </a:lnSpc>
              <a:spcBef>
                <a:spcPts val="600"/>
              </a:spcBef>
              <a:spcAft>
                <a:spcPts val="0"/>
              </a:spcAft>
              <a:buSzPts val="275"/>
              <a:buFont typeface="Arial"/>
              <a:buChar char="-"/>
            </a:pPr>
            <a:r>
              <a:rPr lang="en-US"/>
              <a:t>This means that the static policies cannot adapt to traffic fluctuations.</a:t>
            </a:r>
            <a:endParaRPr/>
          </a:p>
        </p:txBody>
      </p:sp>
      <p:sp>
        <p:nvSpPr>
          <p:cNvPr id="845" name="Google Shape;845;p103:notes"/>
          <p:cNvSpPr txBox="1">
            <a:spLocks noGrp="1"/>
          </p:cNvSpPr>
          <p:nvPr>
            <p:ph type="sldNum" idx="12"/>
          </p:nvPr>
        </p:nvSpPr>
        <p:spPr>
          <a:xfrm>
            <a:off x="5867400" y="8686800"/>
            <a:ext cx="609600" cy="22701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000"/>
              <a:buNone/>
            </a:pPr>
            <a:fld id="{00000000-1234-1234-1234-123412341234}" type="slidenum">
              <a:rPr lang="en-US" sz="1000" b="0" i="0" u="none" strike="noStrike" cap="none">
                <a:solidFill>
                  <a:schemeClr val="dk1"/>
                </a:solidFill>
                <a:latin typeface="Arial"/>
                <a:ea typeface="Arial"/>
                <a:cs typeface="Arial"/>
                <a:sym typeface="Arial"/>
              </a:rPr>
              <a:t>25</a:t>
            </a:fld>
            <a:endParaRPr sz="1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48475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104: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Google Shape;861;p104:notes"/>
          <p:cNvSpPr txBox="1">
            <a:spLocks noGrp="1"/>
          </p:cNvSpPr>
          <p:nvPr>
            <p:ph type="body" idx="1"/>
          </p:nvPr>
        </p:nvSpPr>
        <p:spPr>
          <a:xfrm>
            <a:off x="381000" y="3124200"/>
            <a:ext cx="6096000" cy="5334000"/>
          </a:xfrm>
          <a:prstGeom prst="rect">
            <a:avLst/>
          </a:prstGeom>
          <a:noFill/>
          <a:ln>
            <a:noFill/>
          </a:ln>
        </p:spPr>
        <p:txBody>
          <a:bodyPr spcFirstLastPara="1" wrap="square" lIns="0" tIns="0" rIns="0" bIns="0" anchor="t" anchorCtr="0">
            <a:normAutofit/>
          </a:bodyPr>
          <a:lstStyle/>
          <a:p>
            <a:pPr marL="457200" lvl="0" indent="-246061" algn="l" rtl="0">
              <a:lnSpc>
                <a:spcPct val="100000"/>
              </a:lnSpc>
              <a:spcBef>
                <a:spcPts val="600"/>
              </a:spcBef>
              <a:spcAft>
                <a:spcPts val="0"/>
              </a:spcAft>
              <a:buSzPts val="275"/>
              <a:buFont typeface="Arial"/>
              <a:buChar char="-"/>
            </a:pPr>
            <a:r>
              <a:rPr lang="en-US" dirty="0"/>
              <a:t>The second problem is that we now have emerging applications that are uplink-intensive. For example, AR/MR, remote surgery.</a:t>
            </a:r>
            <a:endParaRPr dirty="0"/>
          </a:p>
          <a:p>
            <a:pPr marL="457200" lvl="0" indent="-246061" algn="l" rtl="0">
              <a:lnSpc>
                <a:spcPct val="100000"/>
              </a:lnSpc>
              <a:spcBef>
                <a:spcPts val="600"/>
              </a:spcBef>
              <a:spcAft>
                <a:spcPts val="0"/>
              </a:spcAft>
              <a:buSzPts val="275"/>
              <a:buFont typeface="Arial"/>
              <a:buChar char="-"/>
            </a:pPr>
            <a:r>
              <a:rPr lang="en-US" dirty="0"/>
              <a:t>Therefore, the downlink-heavy TDD policies cannot handle emerging applications.</a:t>
            </a:r>
          </a:p>
          <a:p>
            <a:pPr marL="457200" marR="0" lvl="0" indent="-246061" algn="l" defTabSz="914400" rtl="0" eaLnBrk="1" fontAlgn="auto" latinLnBrk="0" hangingPunct="1">
              <a:lnSpc>
                <a:spcPct val="100000"/>
              </a:lnSpc>
              <a:spcBef>
                <a:spcPts val="600"/>
              </a:spcBef>
              <a:spcAft>
                <a:spcPts val="0"/>
              </a:spcAft>
              <a:buClr>
                <a:schemeClr val="dk1"/>
              </a:buClr>
              <a:buSzPts val="275"/>
              <a:buFont typeface="Arial"/>
              <a:buChar char="-"/>
              <a:tabLst/>
              <a:defRPr/>
            </a:pPr>
            <a:r>
              <a:rPr lang="en-US" dirty="0"/>
              <a:t>In our experiments, we found that uplink load was higher than the downlink load almost 4% of the times and this number will likely increase in future.</a:t>
            </a:r>
          </a:p>
        </p:txBody>
      </p:sp>
      <p:sp>
        <p:nvSpPr>
          <p:cNvPr id="862" name="Google Shape;862;p104:notes"/>
          <p:cNvSpPr txBox="1">
            <a:spLocks noGrp="1"/>
          </p:cNvSpPr>
          <p:nvPr>
            <p:ph type="sldNum" idx="12"/>
          </p:nvPr>
        </p:nvSpPr>
        <p:spPr>
          <a:xfrm>
            <a:off x="5867400" y="8686800"/>
            <a:ext cx="609600" cy="22701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000"/>
              <a:buNone/>
            </a:pPr>
            <a:fld id="{00000000-1234-1234-1234-123412341234}" type="slidenum">
              <a:rPr lang="en-US" sz="1000" b="0" i="0" u="none" strike="noStrike" cap="none">
                <a:solidFill>
                  <a:schemeClr val="dk1"/>
                </a:solidFill>
                <a:latin typeface="Arial"/>
                <a:ea typeface="Arial"/>
                <a:cs typeface="Arial"/>
                <a:sym typeface="Arial"/>
              </a:rPr>
              <a:t>26</a:t>
            </a:fld>
            <a:endParaRPr sz="1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39468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106: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1" name="Google Shape;901;p106:notes"/>
          <p:cNvSpPr txBox="1">
            <a:spLocks noGrp="1"/>
          </p:cNvSpPr>
          <p:nvPr>
            <p:ph type="body" idx="1"/>
          </p:nvPr>
        </p:nvSpPr>
        <p:spPr>
          <a:xfrm>
            <a:off x="381000" y="3124200"/>
            <a:ext cx="6096000" cy="5334000"/>
          </a:xfrm>
          <a:prstGeom prst="rect">
            <a:avLst/>
          </a:prstGeom>
          <a:noFill/>
          <a:ln>
            <a:noFill/>
          </a:ln>
        </p:spPr>
        <p:txBody>
          <a:bodyPr spcFirstLastPara="1" wrap="square" lIns="0" tIns="0" rIns="0" bIns="0" anchor="t" anchorCtr="0">
            <a:normAutofit/>
          </a:bodyPr>
          <a:lstStyle/>
          <a:p>
            <a:pPr marL="182880" lvl="0" indent="-182880" algn="l" rtl="0">
              <a:lnSpc>
                <a:spcPct val="90000"/>
              </a:lnSpc>
              <a:spcBef>
                <a:spcPts val="0"/>
              </a:spcBef>
              <a:spcAft>
                <a:spcPts val="0"/>
              </a:spcAft>
              <a:buClr>
                <a:schemeClr val="dk1"/>
              </a:buClr>
              <a:buSzPts val="2200"/>
              <a:buChar char="•"/>
            </a:pPr>
            <a:r>
              <a:rPr lang="en-US"/>
              <a:t>Already discussed that static policies do not work.</a:t>
            </a:r>
            <a:endParaRPr/>
          </a:p>
          <a:p>
            <a:pPr marL="182880" lvl="0" indent="-182880" algn="l" rtl="0">
              <a:lnSpc>
                <a:spcPct val="90000"/>
              </a:lnSpc>
              <a:spcBef>
                <a:spcPts val="400"/>
              </a:spcBef>
              <a:spcAft>
                <a:spcPts val="0"/>
              </a:spcAft>
              <a:buClr>
                <a:schemeClr val="dk1"/>
              </a:buClr>
              <a:buSzPts val="2200"/>
              <a:buChar char="•"/>
            </a:pPr>
            <a:r>
              <a:rPr lang="en-US"/>
              <a:t>Even when the static policies are fair, they cannot adapt to changing load.</a:t>
            </a:r>
            <a:endParaRPr/>
          </a:p>
          <a:p>
            <a:pPr marL="182880" lvl="0" indent="-182880" algn="l" rtl="0">
              <a:lnSpc>
                <a:spcPct val="90000"/>
              </a:lnSpc>
              <a:spcBef>
                <a:spcPts val="400"/>
              </a:spcBef>
              <a:spcAft>
                <a:spcPts val="0"/>
              </a:spcAft>
              <a:buClr>
                <a:schemeClr val="dk1"/>
              </a:buClr>
              <a:buSzPts val="2200"/>
              <a:buChar char="•"/>
            </a:pPr>
            <a:r>
              <a:rPr lang="en-US"/>
              <a:t>A straightforward solution is to run a reactive scheme (describe what it means). It performs better than static policies, but still nowhere close to the best possible (show result from eval).</a:t>
            </a:r>
            <a:endParaRPr/>
          </a:p>
          <a:p>
            <a:pPr marL="457200" marR="0" lvl="0" indent="-228599" algn="l" rtl="0">
              <a:lnSpc>
                <a:spcPct val="100000"/>
              </a:lnSpc>
              <a:spcBef>
                <a:spcPts val="600"/>
              </a:spcBef>
              <a:spcAft>
                <a:spcPts val="0"/>
              </a:spcAft>
              <a:buClr>
                <a:schemeClr val="dk1"/>
              </a:buClr>
              <a:buSzPts val="275"/>
              <a:buFont typeface="Arial"/>
              <a:buNone/>
            </a:pPr>
            <a:endParaRPr/>
          </a:p>
        </p:txBody>
      </p:sp>
      <p:sp>
        <p:nvSpPr>
          <p:cNvPr id="902" name="Google Shape;902;p106:notes"/>
          <p:cNvSpPr txBox="1">
            <a:spLocks noGrp="1"/>
          </p:cNvSpPr>
          <p:nvPr>
            <p:ph type="sldNum" idx="12"/>
          </p:nvPr>
        </p:nvSpPr>
        <p:spPr>
          <a:xfrm>
            <a:off x="5867400" y="8686800"/>
            <a:ext cx="609600" cy="22701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000"/>
              <a:buNone/>
            </a:pPr>
            <a:fld id="{00000000-1234-1234-1234-123412341234}" type="slidenum">
              <a:rPr lang="en-US" sz="1000" b="0" i="0" u="none" strike="noStrike" cap="none">
                <a:solidFill>
                  <a:schemeClr val="dk1"/>
                </a:solidFill>
                <a:latin typeface="Arial"/>
                <a:ea typeface="Arial"/>
                <a:cs typeface="Arial"/>
                <a:sym typeface="Arial"/>
              </a:rPr>
              <a:t>27</a:t>
            </a:fld>
            <a:endParaRPr sz="1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75529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109:notes"/>
          <p:cNvSpPr txBox="1">
            <a:spLocks noGrp="1"/>
          </p:cNvSpPr>
          <p:nvPr>
            <p:ph type="body" idx="1"/>
          </p:nvPr>
        </p:nvSpPr>
        <p:spPr>
          <a:xfrm>
            <a:off x="381000" y="3124200"/>
            <a:ext cx="6096000" cy="5334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
        <p:nvSpPr>
          <p:cNvPr id="985" name="Google Shape;985;p109: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154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101: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101:notes"/>
          <p:cNvSpPr txBox="1">
            <a:spLocks noGrp="1"/>
          </p:cNvSpPr>
          <p:nvPr>
            <p:ph type="body" idx="1"/>
          </p:nvPr>
        </p:nvSpPr>
        <p:spPr>
          <a:xfrm>
            <a:off x="381000" y="3124200"/>
            <a:ext cx="6096000" cy="5334000"/>
          </a:xfrm>
          <a:prstGeom prst="rect">
            <a:avLst/>
          </a:prstGeom>
          <a:noFill/>
          <a:ln>
            <a:noFill/>
          </a:ln>
        </p:spPr>
        <p:txBody>
          <a:bodyPr spcFirstLastPara="1" wrap="square" lIns="0" tIns="0" rIns="0" bIns="0" anchor="t" anchorCtr="0">
            <a:normAutofit/>
          </a:bodyPr>
          <a:lstStyle/>
          <a:p>
            <a:pPr marL="457200" lvl="0" indent="-246061" algn="l" rtl="0">
              <a:lnSpc>
                <a:spcPct val="100000"/>
              </a:lnSpc>
              <a:spcBef>
                <a:spcPts val="600"/>
              </a:spcBef>
              <a:spcAft>
                <a:spcPts val="0"/>
              </a:spcAft>
              <a:buSzPts val="275"/>
              <a:buFont typeface="Arial"/>
              <a:buChar char="-"/>
            </a:pPr>
            <a:r>
              <a:rPr lang="en-US"/>
              <a:t>Each time slot can either be downlink that contains all downlink symbols, uplink, or special that contains a mix of uplink, downlink and guard period symbols.</a:t>
            </a:r>
            <a:endParaRPr/>
          </a:p>
          <a:p>
            <a:pPr marL="457200" lvl="0" indent="-246061" algn="l" rtl="0">
              <a:lnSpc>
                <a:spcPct val="100000"/>
              </a:lnSpc>
              <a:spcBef>
                <a:spcPts val="600"/>
              </a:spcBef>
              <a:spcAft>
                <a:spcPts val="0"/>
              </a:spcAft>
              <a:buSzPts val="275"/>
              <a:buFont typeface="Arial"/>
              <a:buChar char="-"/>
            </a:pPr>
            <a:r>
              <a:rPr lang="en-US"/>
              <a:t>These slots are repeated in time and called a TDD Pattern.</a:t>
            </a:r>
            <a:endParaRPr/>
          </a:p>
          <a:p>
            <a:pPr marL="457200" lvl="0" indent="-246061" algn="l" rtl="0">
              <a:lnSpc>
                <a:spcPct val="100000"/>
              </a:lnSpc>
              <a:spcBef>
                <a:spcPts val="600"/>
              </a:spcBef>
              <a:spcAft>
                <a:spcPts val="0"/>
              </a:spcAft>
              <a:buSzPts val="275"/>
              <a:buFont typeface="Arial"/>
              <a:buChar char="-"/>
            </a:pPr>
            <a:r>
              <a:rPr lang="en-US"/>
              <a:t>The arrangement of uplink, downlink and guard slot and symbols is called a TDD policy.</a:t>
            </a:r>
            <a:endParaRPr/>
          </a:p>
          <a:p>
            <a:pPr marL="457200" lvl="0" indent="-246061" algn="l" rtl="0">
              <a:lnSpc>
                <a:spcPct val="100000"/>
              </a:lnSpc>
              <a:spcBef>
                <a:spcPts val="600"/>
              </a:spcBef>
              <a:spcAft>
                <a:spcPts val="0"/>
              </a:spcAft>
              <a:buSzPts val="275"/>
              <a:buFont typeface="Arial"/>
              <a:buChar char="-"/>
            </a:pPr>
            <a:r>
              <a:rPr lang="en-US"/>
              <a:t>In this work, our goal was to find the best TDD policy given our objectives which we will discuss soon!</a:t>
            </a:r>
            <a:endParaRPr/>
          </a:p>
        </p:txBody>
      </p:sp>
      <p:sp>
        <p:nvSpPr>
          <p:cNvPr id="736" name="Google Shape;736;p101:notes"/>
          <p:cNvSpPr txBox="1">
            <a:spLocks noGrp="1"/>
          </p:cNvSpPr>
          <p:nvPr>
            <p:ph type="sldNum" idx="12"/>
          </p:nvPr>
        </p:nvSpPr>
        <p:spPr>
          <a:xfrm>
            <a:off x="5867400" y="8686800"/>
            <a:ext cx="609600" cy="22701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000"/>
              <a:buNone/>
            </a:pPr>
            <a:fld id="{00000000-1234-1234-1234-123412341234}" type="slidenum">
              <a:rPr lang="en-US" sz="1000" b="0" i="0" u="none" strike="noStrike" cap="none">
                <a:solidFill>
                  <a:schemeClr val="dk1"/>
                </a:solidFill>
                <a:latin typeface="Arial"/>
                <a:ea typeface="Arial"/>
                <a:cs typeface="Arial"/>
                <a:sym typeface="Arial"/>
              </a:rPr>
              <a:t>3</a:t>
            </a:fld>
            <a:endParaRPr sz="10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103: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103:notes"/>
          <p:cNvSpPr txBox="1">
            <a:spLocks noGrp="1"/>
          </p:cNvSpPr>
          <p:nvPr>
            <p:ph type="body" idx="1"/>
          </p:nvPr>
        </p:nvSpPr>
        <p:spPr>
          <a:xfrm>
            <a:off x="381000" y="3124200"/>
            <a:ext cx="6096000" cy="5334000"/>
          </a:xfrm>
          <a:prstGeom prst="rect">
            <a:avLst/>
          </a:prstGeom>
          <a:noFill/>
          <a:ln>
            <a:noFill/>
          </a:ln>
        </p:spPr>
        <p:txBody>
          <a:bodyPr spcFirstLastPara="1" wrap="square" lIns="0" tIns="0" rIns="0" bIns="0" anchor="t" anchorCtr="0">
            <a:normAutofit/>
          </a:bodyPr>
          <a:lstStyle/>
          <a:p>
            <a:pPr marL="457200" lvl="0" indent="-246061" algn="l" rtl="0">
              <a:lnSpc>
                <a:spcPct val="100000"/>
              </a:lnSpc>
              <a:spcBef>
                <a:spcPts val="600"/>
              </a:spcBef>
              <a:spcAft>
                <a:spcPts val="0"/>
              </a:spcAft>
              <a:buSzPts val="275"/>
              <a:buFont typeface="Arial"/>
              <a:buChar char="-"/>
            </a:pPr>
            <a:r>
              <a:rPr lang="en-US"/>
              <a:t>SO now the next question is: what’s wrong with the exiting TDD policies.</a:t>
            </a:r>
            <a:endParaRPr/>
          </a:p>
          <a:p>
            <a:pPr marL="457200" lvl="0" indent="-246061" algn="l" rtl="0">
              <a:lnSpc>
                <a:spcPct val="100000"/>
              </a:lnSpc>
              <a:spcBef>
                <a:spcPts val="600"/>
              </a:spcBef>
              <a:spcAft>
                <a:spcPts val="0"/>
              </a:spcAft>
              <a:buSzPts val="275"/>
              <a:buFont typeface="Arial"/>
              <a:buChar char="-"/>
            </a:pPr>
            <a:r>
              <a:rPr lang="en-US"/>
              <a:t>First of all, the BS traffic load changes frequently in the real world as shown in this plot.</a:t>
            </a:r>
            <a:endParaRPr/>
          </a:p>
          <a:p>
            <a:pPr marL="457200" lvl="0" indent="-246061" algn="l" rtl="0">
              <a:lnSpc>
                <a:spcPct val="100000"/>
              </a:lnSpc>
              <a:spcBef>
                <a:spcPts val="600"/>
              </a:spcBef>
              <a:spcAft>
                <a:spcPts val="0"/>
              </a:spcAft>
              <a:buSzPts val="275"/>
              <a:buFont typeface="Arial"/>
              <a:buChar char="-"/>
            </a:pPr>
            <a:r>
              <a:rPr lang="en-US"/>
              <a:t>For our whole dataset, the traffic load changes almost 5 std. dev. compared to the running average every single sec.</a:t>
            </a:r>
            <a:endParaRPr/>
          </a:p>
          <a:p>
            <a:pPr marL="457200" lvl="0" indent="-246061" algn="l" rtl="0">
              <a:lnSpc>
                <a:spcPct val="100000"/>
              </a:lnSpc>
              <a:spcBef>
                <a:spcPts val="600"/>
              </a:spcBef>
              <a:spcAft>
                <a:spcPts val="0"/>
              </a:spcAft>
              <a:buSzPts val="275"/>
              <a:buFont typeface="Arial"/>
              <a:buChar char="-"/>
            </a:pPr>
            <a:r>
              <a:rPr lang="en-US"/>
              <a:t>This means that the static policies cannot adapt to traffic fluctuations.</a:t>
            </a:r>
            <a:endParaRPr/>
          </a:p>
        </p:txBody>
      </p:sp>
      <p:sp>
        <p:nvSpPr>
          <p:cNvPr id="845" name="Google Shape;845;p103:notes"/>
          <p:cNvSpPr txBox="1">
            <a:spLocks noGrp="1"/>
          </p:cNvSpPr>
          <p:nvPr>
            <p:ph type="sldNum" idx="12"/>
          </p:nvPr>
        </p:nvSpPr>
        <p:spPr>
          <a:xfrm>
            <a:off x="5867400" y="8686800"/>
            <a:ext cx="609600" cy="22701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000"/>
              <a:buNone/>
            </a:pPr>
            <a:fld id="{00000000-1234-1234-1234-123412341234}" type="slidenum">
              <a:rPr lang="en-US" sz="1000" b="0" i="0" u="none" strike="noStrike" cap="none">
                <a:solidFill>
                  <a:schemeClr val="dk1"/>
                </a:solidFill>
                <a:latin typeface="Arial"/>
                <a:ea typeface="Arial"/>
                <a:cs typeface="Arial"/>
                <a:sym typeface="Arial"/>
              </a:rPr>
              <a:t>4</a:t>
            </a:fld>
            <a:endParaRPr sz="1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7808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105: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105:notes"/>
          <p:cNvSpPr txBox="1">
            <a:spLocks noGrp="1"/>
          </p:cNvSpPr>
          <p:nvPr>
            <p:ph type="body" idx="1"/>
          </p:nvPr>
        </p:nvSpPr>
        <p:spPr>
          <a:xfrm>
            <a:off x="381000" y="3124200"/>
            <a:ext cx="6096000" cy="5334000"/>
          </a:xfrm>
          <a:prstGeom prst="rect">
            <a:avLst/>
          </a:prstGeom>
          <a:noFill/>
          <a:ln>
            <a:noFill/>
          </a:ln>
        </p:spPr>
        <p:txBody>
          <a:bodyPr spcFirstLastPara="1" wrap="square" lIns="0" tIns="0" rIns="0" bIns="0" anchor="t" anchorCtr="0">
            <a:normAutofit/>
          </a:bodyPr>
          <a:lstStyle/>
          <a:p>
            <a:pPr marL="457200" lvl="0" indent="-246061" algn="l" rtl="0">
              <a:lnSpc>
                <a:spcPct val="100000"/>
              </a:lnSpc>
              <a:spcBef>
                <a:spcPts val="600"/>
              </a:spcBef>
              <a:spcAft>
                <a:spcPts val="0"/>
              </a:spcAft>
              <a:buSzPts val="275"/>
              <a:buFont typeface="Arial"/>
              <a:buChar char="-"/>
            </a:pPr>
            <a:r>
              <a:rPr lang="en-US" dirty="0"/>
              <a:t>So, the question is: what can be done to solve all these issues?</a:t>
            </a:r>
            <a:endParaRPr dirty="0"/>
          </a:p>
          <a:p>
            <a:pPr marL="457200" lvl="0" indent="-246061" algn="l" rtl="0">
              <a:lnSpc>
                <a:spcPct val="100000"/>
              </a:lnSpc>
              <a:spcBef>
                <a:spcPts val="600"/>
              </a:spcBef>
              <a:spcAft>
                <a:spcPts val="0"/>
              </a:spcAft>
              <a:buSzPts val="275"/>
              <a:buFont typeface="Arial"/>
              <a:buChar char="-"/>
            </a:pPr>
            <a:r>
              <a:rPr lang="en-US" dirty="0"/>
              <a:t>And we argue that we should make TDD policy adaptation dynamic and proactive.</a:t>
            </a:r>
          </a:p>
          <a:p>
            <a:pPr marL="457200" lvl="0" indent="-246061" algn="l" rtl="0">
              <a:lnSpc>
                <a:spcPct val="100000"/>
              </a:lnSpc>
              <a:spcBef>
                <a:spcPts val="600"/>
              </a:spcBef>
              <a:spcAft>
                <a:spcPts val="0"/>
              </a:spcAft>
              <a:buSzPts val="275"/>
              <a:buFont typeface="Arial"/>
              <a:buChar char="-"/>
            </a:pPr>
            <a:r>
              <a:rPr lang="en-US" dirty="0"/>
              <a:t>Now, 3GPP defines the procedure to do dynamic TDD policy adaptation but the actual algorithm is left open.</a:t>
            </a:r>
          </a:p>
          <a:p>
            <a:pPr marL="457200" lvl="0" indent="-246061" algn="l" rtl="0">
              <a:lnSpc>
                <a:spcPct val="100000"/>
              </a:lnSpc>
              <a:spcBef>
                <a:spcPts val="600"/>
              </a:spcBef>
              <a:spcAft>
                <a:spcPts val="0"/>
              </a:spcAft>
              <a:buSzPts val="275"/>
              <a:buFont typeface="Arial"/>
              <a:buChar char="-"/>
            </a:pPr>
            <a:r>
              <a:rPr lang="en-US" dirty="0"/>
              <a:t>And TDD policy adaptation will become even more important for private 5G deployments where we have programmability of the radio access network. </a:t>
            </a:r>
            <a:endParaRPr dirty="0"/>
          </a:p>
        </p:txBody>
      </p:sp>
      <p:sp>
        <p:nvSpPr>
          <p:cNvPr id="885" name="Google Shape;885;p105:notes"/>
          <p:cNvSpPr txBox="1">
            <a:spLocks noGrp="1"/>
          </p:cNvSpPr>
          <p:nvPr>
            <p:ph type="sldNum" idx="12"/>
          </p:nvPr>
        </p:nvSpPr>
        <p:spPr>
          <a:xfrm>
            <a:off x="5867400" y="8686800"/>
            <a:ext cx="609600" cy="22701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000"/>
              <a:buNone/>
            </a:pPr>
            <a:fld id="{00000000-1234-1234-1234-123412341234}" type="slidenum">
              <a:rPr lang="en-US" sz="1000" b="0" i="0" u="none" strike="noStrike" cap="none">
                <a:solidFill>
                  <a:schemeClr val="dk1"/>
                </a:solidFill>
                <a:latin typeface="Arial"/>
                <a:ea typeface="Arial"/>
                <a:cs typeface="Arial"/>
                <a:sym typeface="Arial"/>
              </a:rPr>
              <a:t>5</a:t>
            </a:fld>
            <a:endParaRPr sz="10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107:notes"/>
          <p:cNvSpPr txBox="1">
            <a:spLocks noGrp="1"/>
          </p:cNvSpPr>
          <p:nvPr>
            <p:ph type="body" idx="1"/>
          </p:nvPr>
        </p:nvSpPr>
        <p:spPr>
          <a:xfrm>
            <a:off x="381000" y="3124200"/>
            <a:ext cx="6096000" cy="5334000"/>
          </a:xfrm>
          <a:prstGeom prst="rect">
            <a:avLst/>
          </a:prstGeom>
        </p:spPr>
        <p:txBody>
          <a:bodyPr spcFirstLastPara="1" wrap="square" lIns="0" tIns="0" rIns="0" bIns="0" anchor="t" anchorCtr="0">
            <a:noAutofit/>
          </a:bodyPr>
          <a:lstStyle/>
          <a:p>
            <a:pPr marL="457200" lvl="0" indent="-246062" algn="l" rtl="0">
              <a:spcBef>
                <a:spcPts val="600"/>
              </a:spcBef>
              <a:spcAft>
                <a:spcPts val="0"/>
              </a:spcAft>
              <a:buSzPts val="275"/>
              <a:buChar char="-"/>
            </a:pPr>
            <a:r>
              <a:rPr lang="en-US" dirty="0"/>
              <a:t>Now you might ask: what makes this problem challenging and difficult to solve?</a:t>
            </a:r>
          </a:p>
          <a:p>
            <a:pPr marL="457200" lvl="0" indent="-246062" algn="l" rtl="0">
              <a:spcBef>
                <a:spcPts val="600"/>
              </a:spcBef>
              <a:spcAft>
                <a:spcPts val="0"/>
              </a:spcAft>
              <a:buSzPts val="275"/>
              <a:buChar char="-"/>
            </a:pPr>
            <a:r>
              <a:rPr lang="en-US" dirty="0"/>
              <a:t>So first of all, we run into a scalability challenge. For example, the number of possible slot and symbol arrangements that can be configured every millisecond are in 1000s. Then, we have 10s and 100s of users attached to the BS.</a:t>
            </a:r>
          </a:p>
          <a:p>
            <a:pPr marL="457200" lvl="0" indent="-246062" algn="l" rtl="0">
              <a:spcBef>
                <a:spcPts val="600"/>
              </a:spcBef>
              <a:spcAft>
                <a:spcPts val="0"/>
              </a:spcAft>
              <a:buSzPts val="275"/>
              <a:buChar char="-"/>
            </a:pPr>
            <a:r>
              <a:rPr lang="en-US" dirty="0"/>
              <a:t>Similarly, the radio environment is highly dynamic. For example, the BS load fluctuates frequently as seen before, we have diverse application requirements, and the channel conditions fluctuate too.</a:t>
            </a:r>
          </a:p>
          <a:p>
            <a:pPr marL="457200" lvl="0" indent="-246062" algn="l" rtl="0">
              <a:spcBef>
                <a:spcPts val="600"/>
              </a:spcBef>
              <a:spcAft>
                <a:spcPts val="0"/>
              </a:spcAft>
              <a:buSzPts val="275"/>
              <a:buChar char="-"/>
            </a:pPr>
            <a:r>
              <a:rPr lang="en-US" dirty="0"/>
              <a:t>Other than that, the downlink and uplink is asymmetric so assigning same number of resources for both doesn’t translate to similar performance.</a:t>
            </a:r>
            <a:endParaRPr dirty="0"/>
          </a:p>
          <a:p>
            <a:pPr marL="457200" lvl="0" indent="-246062" algn="l" rtl="0">
              <a:spcBef>
                <a:spcPts val="0"/>
              </a:spcBef>
              <a:spcAft>
                <a:spcPts val="0"/>
              </a:spcAft>
              <a:buSzPts val="275"/>
              <a:buChar char="-"/>
            </a:pPr>
            <a:r>
              <a:rPr lang="en-US" dirty="0"/>
              <a:t>And finally, we saw that frequent or drastic changes in TDD policy can interfere with the transport and application layer rate adaptation modules.</a:t>
            </a:r>
            <a:endParaRPr dirty="0"/>
          </a:p>
        </p:txBody>
      </p:sp>
      <p:sp>
        <p:nvSpPr>
          <p:cNvPr id="925" name="Google Shape;925;p107: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108:notes"/>
          <p:cNvSpPr txBox="1">
            <a:spLocks noGrp="1"/>
          </p:cNvSpPr>
          <p:nvPr>
            <p:ph type="body" idx="1"/>
          </p:nvPr>
        </p:nvSpPr>
        <p:spPr>
          <a:xfrm>
            <a:off x="381000" y="3124200"/>
            <a:ext cx="6096000" cy="5334000"/>
          </a:xfrm>
          <a:prstGeom prst="rect">
            <a:avLst/>
          </a:prstGeom>
        </p:spPr>
        <p:txBody>
          <a:bodyPr spcFirstLastPara="1" wrap="square" lIns="0" tIns="0" rIns="0" bIns="0" anchor="t" anchorCtr="0">
            <a:noAutofit/>
          </a:bodyPr>
          <a:lstStyle/>
          <a:p>
            <a:pPr marL="457200" lvl="0" indent="-246062" algn="l" rtl="0">
              <a:spcBef>
                <a:spcPts val="600"/>
              </a:spcBef>
              <a:spcAft>
                <a:spcPts val="0"/>
              </a:spcAft>
              <a:buSzPts val="275"/>
              <a:buChar char="-"/>
            </a:pPr>
            <a:r>
              <a:rPr lang="en-US" dirty="0"/>
              <a:t>So to address all these challenges, we introduce Wixor.</a:t>
            </a:r>
            <a:endParaRPr dirty="0"/>
          </a:p>
          <a:p>
            <a:pPr marL="457200" lvl="0" indent="-246062" algn="l" rtl="0">
              <a:spcBef>
                <a:spcPts val="0"/>
              </a:spcBef>
              <a:spcAft>
                <a:spcPts val="0"/>
              </a:spcAft>
              <a:buSzPts val="275"/>
              <a:buChar char="-"/>
            </a:pPr>
            <a:r>
              <a:rPr lang="en-US" dirty="0"/>
              <a:t>Since directly searching for the best TDD pattern is computationally expensive, we break down the problem into two steps that helps us address the scalability issue.</a:t>
            </a:r>
            <a:endParaRPr dirty="0"/>
          </a:p>
          <a:p>
            <a:pPr marL="457200" lvl="0" indent="-246062" algn="l" rtl="0">
              <a:spcBef>
                <a:spcPts val="0"/>
              </a:spcBef>
              <a:spcAft>
                <a:spcPts val="0"/>
              </a:spcAft>
              <a:buSzPts val="275"/>
              <a:buChar char="-"/>
            </a:pPr>
            <a:r>
              <a:rPr lang="en-US" dirty="0"/>
              <a:t>Then, we use reinforcement learning to handle dynamic radio environment and asymmetric uplink and downlink, and to generalize under unseen conditions.</a:t>
            </a:r>
            <a:endParaRPr dirty="0"/>
          </a:p>
          <a:p>
            <a:pPr marL="457200" lvl="0" indent="-246062" algn="l" rtl="0">
              <a:spcBef>
                <a:spcPts val="0"/>
              </a:spcBef>
              <a:spcAft>
                <a:spcPts val="0"/>
              </a:spcAft>
              <a:buSzPts val="275"/>
              <a:buChar char="-"/>
            </a:pPr>
            <a:r>
              <a:rPr lang="en-US" dirty="0"/>
              <a:t>And finally, we try to be conservative when changing the TDD policy to avoid interference with rate adaptation modules. </a:t>
            </a:r>
            <a:endParaRPr dirty="0"/>
          </a:p>
        </p:txBody>
      </p:sp>
      <p:sp>
        <p:nvSpPr>
          <p:cNvPr id="965" name="Google Shape;965;p108: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110:notes"/>
          <p:cNvSpPr txBox="1">
            <a:spLocks noGrp="1"/>
          </p:cNvSpPr>
          <p:nvPr>
            <p:ph type="body" idx="1"/>
          </p:nvPr>
        </p:nvSpPr>
        <p:spPr>
          <a:xfrm>
            <a:off x="381000" y="3124200"/>
            <a:ext cx="6096000" cy="5334000"/>
          </a:xfrm>
          <a:prstGeom prst="rect">
            <a:avLst/>
          </a:prstGeom>
        </p:spPr>
        <p:txBody>
          <a:bodyPr spcFirstLastPara="1" wrap="square" lIns="0" tIns="0" rIns="0" bIns="0" anchor="t" anchorCtr="0">
            <a:noAutofit/>
          </a:bodyPr>
          <a:lstStyle/>
          <a:p>
            <a:pPr marL="457200" lvl="0" indent="-246062" algn="l" rtl="0">
              <a:spcBef>
                <a:spcPts val="600"/>
              </a:spcBef>
              <a:spcAft>
                <a:spcPts val="0"/>
              </a:spcAft>
              <a:buSzPts val="275"/>
              <a:buChar char="-"/>
            </a:pPr>
            <a:r>
              <a:rPr lang="en-US"/>
              <a:t>So now let’s look at how our system works in the real world.</a:t>
            </a:r>
            <a:endParaRPr/>
          </a:p>
          <a:p>
            <a:pPr marL="457200" lvl="0" indent="-246062" algn="l" rtl="0">
              <a:spcBef>
                <a:spcPts val="0"/>
              </a:spcBef>
              <a:spcAft>
                <a:spcPts val="0"/>
              </a:spcAft>
              <a:buSzPts val="275"/>
              <a:buChar char="-"/>
            </a:pPr>
            <a:r>
              <a:rPr lang="en-US"/>
              <a:t>First, in a typical scenario, we have a base station and a few mobile devices and they are communicating over the air.</a:t>
            </a:r>
            <a:endParaRPr/>
          </a:p>
          <a:p>
            <a:pPr marL="457200" lvl="0" indent="-246062" algn="l" rtl="0">
              <a:spcBef>
                <a:spcPts val="0"/>
              </a:spcBef>
              <a:spcAft>
                <a:spcPts val="0"/>
              </a:spcAft>
              <a:buSzPts val="275"/>
              <a:buChar char="-"/>
            </a:pPr>
            <a:r>
              <a:rPr lang="en-US"/>
              <a:t>Each mobile device has an uplink buffer, while the BS manages downlink buffers of all devices separately.</a:t>
            </a:r>
            <a:endParaRPr/>
          </a:p>
          <a:p>
            <a:pPr marL="457200" lvl="0" indent="-246062" algn="l" rtl="0">
              <a:spcBef>
                <a:spcPts val="0"/>
              </a:spcBef>
              <a:spcAft>
                <a:spcPts val="0"/>
              </a:spcAft>
              <a:buSzPts val="275"/>
              <a:buChar char="-"/>
            </a:pPr>
            <a:r>
              <a:rPr lang="en-US"/>
              <a:t>Wixor runs on the base station to perform dynamic TDD policy adaptation.</a:t>
            </a:r>
            <a:endParaRPr/>
          </a:p>
        </p:txBody>
      </p:sp>
      <p:sp>
        <p:nvSpPr>
          <p:cNvPr id="1058" name="Google Shape;1058;p110: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111:notes"/>
          <p:cNvSpPr txBox="1">
            <a:spLocks noGrp="1"/>
          </p:cNvSpPr>
          <p:nvPr>
            <p:ph type="body" idx="1"/>
          </p:nvPr>
        </p:nvSpPr>
        <p:spPr>
          <a:xfrm>
            <a:off x="381000" y="3124200"/>
            <a:ext cx="6096000" cy="5334000"/>
          </a:xfrm>
          <a:prstGeom prst="rect">
            <a:avLst/>
          </a:prstGeom>
        </p:spPr>
        <p:txBody>
          <a:bodyPr spcFirstLastPara="1" wrap="square" lIns="0" tIns="0" rIns="0" bIns="0" anchor="t" anchorCtr="0">
            <a:noAutofit/>
          </a:bodyPr>
          <a:lstStyle/>
          <a:p>
            <a:pPr marL="457200" lvl="0" indent="-246062" algn="l" rtl="0">
              <a:spcBef>
                <a:spcPts val="600"/>
              </a:spcBef>
              <a:spcAft>
                <a:spcPts val="0"/>
              </a:spcAft>
              <a:buSzPts val="275"/>
              <a:buChar char="-"/>
            </a:pPr>
            <a:r>
              <a:rPr lang="en-US" dirty="0"/>
              <a:t>So let’s now dive a bit deeper and see how Wixor solves the problem.</a:t>
            </a:r>
            <a:endParaRPr dirty="0"/>
          </a:p>
          <a:p>
            <a:pPr marL="457200" lvl="0" indent="-246062" algn="l" rtl="0">
              <a:spcBef>
                <a:spcPts val="0"/>
              </a:spcBef>
              <a:spcAft>
                <a:spcPts val="0"/>
              </a:spcAft>
              <a:buSzPts val="275"/>
              <a:buChar char="-"/>
            </a:pPr>
            <a:r>
              <a:rPr lang="en-US" dirty="0"/>
              <a:t>So let’s say we have some features or inputs. These can be … and we have to decide the TDD policy based on that. But, as we discussed, Wixor does not directly compute the TDD policy. It breaks down the problem.</a:t>
            </a:r>
            <a:endParaRPr dirty="0"/>
          </a:p>
          <a:p>
            <a:pPr marL="457200" lvl="0" indent="-246062" algn="l" rtl="0">
              <a:spcBef>
                <a:spcPts val="0"/>
              </a:spcBef>
              <a:spcAft>
                <a:spcPts val="0"/>
              </a:spcAft>
              <a:buSzPts val="275"/>
              <a:buChar char="-"/>
            </a:pPr>
            <a:r>
              <a:rPr lang="en-US" dirty="0"/>
              <a:t>First, it finds the % of resources we need for uplink versus downlink. This is called demand customization.</a:t>
            </a:r>
            <a:endParaRPr dirty="0"/>
          </a:p>
          <a:p>
            <a:pPr marL="457200" lvl="0" indent="-246062" algn="l" rtl="0">
              <a:spcBef>
                <a:spcPts val="0"/>
              </a:spcBef>
              <a:spcAft>
                <a:spcPts val="0"/>
              </a:spcAft>
              <a:buSzPts val="275"/>
              <a:buChar char="-"/>
            </a:pPr>
            <a:r>
              <a:rPr lang="en-US" dirty="0"/>
              <a:t>Then, based on the percentage, it finds the best arrangement of uplink and downlink slots. This reduces the number of arrangements Wixor has to explore. We call this process policy provisioning. </a:t>
            </a:r>
            <a:endParaRPr dirty="0"/>
          </a:p>
        </p:txBody>
      </p:sp>
      <p:sp>
        <p:nvSpPr>
          <p:cNvPr id="1104" name="Google Shape;1104;p111: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sp>
        <p:nvSpPr>
          <p:cNvPr id="15" name="Google Shape;15;p48"/>
          <p:cNvSpPr txBox="1">
            <a:spLocks noGrp="1"/>
          </p:cNvSpPr>
          <p:nvPr>
            <p:ph type="body" idx="1"/>
          </p:nvPr>
        </p:nvSpPr>
        <p:spPr>
          <a:xfrm>
            <a:off x="290747" y="4577983"/>
            <a:ext cx="5489578" cy="339214"/>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Clr>
                <a:schemeClr val="dk1"/>
              </a:buClr>
              <a:buSzPts val="2200"/>
              <a:buNone/>
              <a:defRPr sz="2200">
                <a:solidFill>
                  <a:schemeClr val="dk1"/>
                </a:solidFill>
                <a:latin typeface="Arial"/>
                <a:ea typeface="Arial"/>
                <a:cs typeface="Arial"/>
                <a:sym typeface="Arial"/>
              </a:defRPr>
            </a:lvl1pPr>
            <a:lvl2pPr marL="914400" lvl="1" indent="-228600" algn="l">
              <a:lnSpc>
                <a:spcPct val="90000"/>
              </a:lnSpc>
              <a:spcBef>
                <a:spcPts val="0"/>
              </a:spcBef>
              <a:spcAft>
                <a:spcPts val="0"/>
              </a:spcAft>
              <a:buClr>
                <a:schemeClr val="dk1"/>
              </a:buClr>
              <a:buSzPts val="2160"/>
              <a:buNone/>
              <a:defRPr sz="2400"/>
            </a:lvl2pPr>
            <a:lvl3pPr marL="1371600" lvl="2" indent="-228600" algn="l">
              <a:lnSpc>
                <a:spcPct val="90000"/>
              </a:lnSpc>
              <a:spcBef>
                <a:spcPts val="0"/>
              </a:spcBef>
              <a:spcAft>
                <a:spcPts val="0"/>
              </a:spcAft>
              <a:buClr>
                <a:schemeClr val="dk1"/>
              </a:buClr>
              <a:buSzPts val="2400"/>
              <a:buNone/>
              <a:defRPr sz="2400"/>
            </a:lvl3pPr>
            <a:lvl4pPr marL="1828800" lvl="3" indent="-228600" algn="l">
              <a:lnSpc>
                <a:spcPct val="90000"/>
              </a:lnSpc>
              <a:spcBef>
                <a:spcPts val="0"/>
              </a:spcBef>
              <a:spcAft>
                <a:spcPts val="0"/>
              </a:spcAft>
              <a:buClr>
                <a:schemeClr val="dk1"/>
              </a:buClr>
              <a:buSzPts val="2400"/>
              <a:buNone/>
              <a:defRPr sz="2400"/>
            </a:lvl4pPr>
            <a:lvl5pPr marL="2286000" lvl="4" indent="-228600" algn="l">
              <a:lnSpc>
                <a:spcPct val="90000"/>
              </a:lnSpc>
              <a:spcBef>
                <a:spcPts val="0"/>
              </a:spcBef>
              <a:spcAft>
                <a:spcPts val="0"/>
              </a:spcAft>
              <a:buClr>
                <a:schemeClr val="dk1"/>
              </a:buClr>
              <a:buSzPts val="2400"/>
              <a:buNone/>
              <a:defRPr sz="2400"/>
            </a:lvl5pPr>
            <a:lvl6pPr marL="2743200" lvl="5" indent="-228600" algn="l">
              <a:lnSpc>
                <a:spcPct val="90000"/>
              </a:lnSpc>
              <a:spcBef>
                <a:spcPts val="0"/>
              </a:spcBef>
              <a:spcAft>
                <a:spcPts val="0"/>
              </a:spcAft>
              <a:buClr>
                <a:schemeClr val="dk1"/>
              </a:buClr>
              <a:buSzPts val="2400"/>
              <a:buNone/>
              <a:defRPr sz="2400"/>
            </a:lvl6pPr>
            <a:lvl7pPr marL="3200400" lvl="6" indent="-228600" algn="l">
              <a:lnSpc>
                <a:spcPct val="90000"/>
              </a:lnSpc>
              <a:spcBef>
                <a:spcPts val="0"/>
              </a:spcBef>
              <a:spcAft>
                <a:spcPts val="0"/>
              </a:spcAft>
              <a:buClr>
                <a:schemeClr val="dk1"/>
              </a:buClr>
              <a:buSzPts val="2400"/>
              <a:buNone/>
              <a:defRPr sz="2400"/>
            </a:lvl7pPr>
            <a:lvl8pPr marL="3657600" lvl="7" indent="-228600" algn="l">
              <a:lnSpc>
                <a:spcPct val="90000"/>
              </a:lnSpc>
              <a:spcBef>
                <a:spcPts val="0"/>
              </a:spcBef>
              <a:spcAft>
                <a:spcPts val="0"/>
              </a:spcAft>
              <a:buClr>
                <a:schemeClr val="dk1"/>
              </a:buClr>
              <a:buSzPts val="2400"/>
              <a:buNone/>
              <a:defRPr sz="2400"/>
            </a:lvl8pPr>
            <a:lvl9pPr marL="4114800" lvl="8" indent="-228600" algn="l">
              <a:lnSpc>
                <a:spcPct val="90000"/>
              </a:lnSpc>
              <a:spcBef>
                <a:spcPts val="0"/>
              </a:spcBef>
              <a:spcAft>
                <a:spcPts val="0"/>
              </a:spcAft>
              <a:buClr>
                <a:schemeClr val="dk1"/>
              </a:buClr>
              <a:buSzPts val="2400"/>
              <a:buNone/>
              <a:defRPr sz="2400"/>
            </a:lvl9pPr>
          </a:lstStyle>
          <a:p>
            <a:endParaRPr/>
          </a:p>
        </p:txBody>
      </p:sp>
      <p:sp>
        <p:nvSpPr>
          <p:cNvPr id="16" name="Google Shape;16;p48"/>
          <p:cNvSpPr txBox="1">
            <a:spLocks noGrp="1"/>
          </p:cNvSpPr>
          <p:nvPr>
            <p:ph type="subTitle" idx="2"/>
          </p:nvPr>
        </p:nvSpPr>
        <p:spPr>
          <a:xfrm>
            <a:off x="290747" y="4133088"/>
            <a:ext cx="8229600" cy="438912"/>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3200"/>
              <a:buNone/>
              <a:defRPr sz="3200">
                <a:solidFill>
                  <a:schemeClr val="dk1"/>
                </a:solidFill>
                <a:latin typeface="Arial"/>
                <a:ea typeface="Arial"/>
                <a:cs typeface="Arial"/>
                <a:sym typeface="Arial"/>
              </a:defRPr>
            </a:lvl1pPr>
            <a:lvl2pPr lvl="1" algn="ctr">
              <a:lnSpc>
                <a:spcPct val="90000"/>
              </a:lnSpc>
              <a:spcBef>
                <a:spcPts val="400"/>
              </a:spcBef>
              <a:spcAft>
                <a:spcPts val="0"/>
              </a:spcAft>
              <a:buClr>
                <a:schemeClr val="dk1"/>
              </a:buClr>
              <a:buSzPts val="1800"/>
              <a:buNone/>
              <a:defRPr sz="2000"/>
            </a:lvl2pPr>
            <a:lvl3pPr lvl="2" algn="ctr">
              <a:lnSpc>
                <a:spcPct val="90000"/>
              </a:lnSpc>
              <a:spcBef>
                <a:spcPts val="400"/>
              </a:spcBef>
              <a:spcAft>
                <a:spcPts val="0"/>
              </a:spcAft>
              <a:buClr>
                <a:schemeClr val="dk1"/>
              </a:buClr>
              <a:buSzPts val="1800"/>
              <a:buNone/>
              <a:defRPr sz="1800"/>
            </a:lvl3pPr>
            <a:lvl4pPr lvl="3" algn="ctr">
              <a:lnSpc>
                <a:spcPct val="90000"/>
              </a:lnSpc>
              <a:spcBef>
                <a:spcPts val="400"/>
              </a:spcBef>
              <a:spcAft>
                <a:spcPts val="0"/>
              </a:spcAft>
              <a:buClr>
                <a:schemeClr val="dk1"/>
              </a:buClr>
              <a:buSzPts val="1600"/>
              <a:buNone/>
              <a:defRPr sz="1600"/>
            </a:lvl4pPr>
            <a:lvl5pPr lvl="4" algn="ctr">
              <a:lnSpc>
                <a:spcPct val="90000"/>
              </a:lnSpc>
              <a:spcBef>
                <a:spcPts val="4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a:endParaRPr/>
          </a:p>
        </p:txBody>
      </p:sp>
      <p:sp>
        <p:nvSpPr>
          <p:cNvPr id="17" name="Google Shape;17;p48"/>
          <p:cNvSpPr/>
          <p:nvPr/>
        </p:nvSpPr>
        <p:spPr>
          <a:xfrm>
            <a:off x="379647" y="3890957"/>
            <a:ext cx="530283"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18" name="Google Shape;18;p48"/>
          <p:cNvSpPr txBox="1">
            <a:spLocks noGrp="1"/>
          </p:cNvSpPr>
          <p:nvPr>
            <p:ph type="title"/>
          </p:nvPr>
        </p:nvSpPr>
        <p:spPr>
          <a:xfrm>
            <a:off x="290747" y="1869197"/>
            <a:ext cx="11423555" cy="1905000"/>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Clr>
                <a:schemeClr val="dk1"/>
              </a:buClr>
              <a:buSzPts val="4400"/>
              <a:buFont typeface="Arial"/>
              <a:buNone/>
              <a:defRPr sz="4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8"/>
          <p:cNvSpPr txBox="1">
            <a:spLocks noGrp="1"/>
          </p:cNvSpPr>
          <p:nvPr>
            <p:ph type="ftr" idx="11"/>
          </p:nvPr>
        </p:nvSpPr>
        <p:spPr>
          <a:xfrm>
            <a:off x="4374720"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0" name="Google Shape;20;p48"/>
          <p:cNvGrpSpPr/>
          <p:nvPr/>
        </p:nvGrpSpPr>
        <p:grpSpPr>
          <a:xfrm>
            <a:off x="393523" y="381956"/>
            <a:ext cx="2218745" cy="893759"/>
            <a:chOff x="393523" y="381956"/>
            <a:chExt cx="2218745" cy="893759"/>
          </a:xfrm>
        </p:grpSpPr>
        <p:sp>
          <p:nvSpPr>
            <p:cNvPr id="21" name="Google Shape;21;p48"/>
            <p:cNvSpPr/>
            <p:nvPr/>
          </p:nvSpPr>
          <p:spPr>
            <a:xfrm>
              <a:off x="393523" y="381956"/>
              <a:ext cx="759854" cy="211008"/>
            </a:xfrm>
            <a:custGeom>
              <a:avLst/>
              <a:gdLst/>
              <a:ahLst/>
              <a:cxnLst/>
              <a:rect l="l" t="t" r="r" b="b"/>
              <a:pathLst>
                <a:path w="1087" h="314" extrusionOk="0">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1A98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22;p48"/>
            <p:cNvSpPr/>
            <p:nvPr/>
          </p:nvSpPr>
          <p:spPr>
            <a:xfrm>
              <a:off x="393523" y="730052"/>
              <a:ext cx="2218745" cy="545663"/>
            </a:xfrm>
            <a:custGeom>
              <a:avLst/>
              <a:gdLst/>
              <a:ahLst/>
              <a:cxnLst/>
              <a:rect l="l" t="t" r="r" b="b"/>
              <a:pathLst>
                <a:path w="1341" h="342" extrusionOk="0">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urple Frame Divider">
  <p:cSld name="Purple Frame Divider">
    <p:spTree>
      <p:nvGrpSpPr>
        <p:cNvPr id="1" name="Shape 88"/>
        <p:cNvGrpSpPr/>
        <p:nvPr/>
      </p:nvGrpSpPr>
      <p:grpSpPr>
        <a:xfrm>
          <a:off x="0" y="0"/>
          <a:ext cx="0" cy="0"/>
          <a:chOff x="0" y="0"/>
          <a:chExt cx="0" cy="0"/>
        </a:xfrm>
      </p:grpSpPr>
      <p:sp>
        <p:nvSpPr>
          <p:cNvPr id="89" name="Google Shape;89;p59"/>
          <p:cNvSpPr txBox="1">
            <a:spLocks noGrp="1"/>
          </p:cNvSpPr>
          <p:nvPr>
            <p:ph type="body" idx="1"/>
          </p:nvPr>
        </p:nvSpPr>
        <p:spPr>
          <a:xfrm>
            <a:off x="288994" y="2871000"/>
            <a:ext cx="8522208" cy="2735980"/>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Clr>
                <a:schemeClr val="dk1"/>
              </a:buClr>
              <a:buSzPts val="2600"/>
              <a:buFont typeface="Arial"/>
              <a:buNone/>
              <a:defRPr sz="2600">
                <a:latin typeface="Arial"/>
                <a:ea typeface="Arial"/>
                <a:cs typeface="Arial"/>
                <a:sym typeface="Arial"/>
              </a:defRPr>
            </a:lvl1pPr>
            <a:lvl2pPr marL="914400" lvl="1" indent="-228600" algn="l">
              <a:lnSpc>
                <a:spcPct val="90000"/>
              </a:lnSpc>
              <a:spcBef>
                <a:spcPts val="0"/>
              </a:spcBef>
              <a:spcAft>
                <a:spcPts val="0"/>
              </a:spcAft>
              <a:buClr>
                <a:schemeClr val="dk1"/>
              </a:buClr>
              <a:buSzPts val="1800"/>
              <a:buFont typeface="Arial"/>
              <a:buNone/>
              <a:defRPr sz="2000"/>
            </a:lvl2pPr>
            <a:lvl3pPr marL="1371600" lvl="2" indent="-228600" algn="l">
              <a:lnSpc>
                <a:spcPct val="90000"/>
              </a:lnSpc>
              <a:spcBef>
                <a:spcPts val="0"/>
              </a:spcBef>
              <a:spcAft>
                <a:spcPts val="0"/>
              </a:spcAft>
              <a:buClr>
                <a:schemeClr val="dk1"/>
              </a:buClr>
              <a:buSzPts val="2000"/>
              <a:buFont typeface="Arial"/>
              <a:buNone/>
              <a:defRPr sz="2000"/>
            </a:lvl3pPr>
            <a:lvl4pPr marL="1828800" lvl="3" indent="-228600" algn="l">
              <a:lnSpc>
                <a:spcPct val="90000"/>
              </a:lnSpc>
              <a:spcBef>
                <a:spcPts val="0"/>
              </a:spcBef>
              <a:spcAft>
                <a:spcPts val="0"/>
              </a:spcAft>
              <a:buClr>
                <a:schemeClr val="dk1"/>
              </a:buClr>
              <a:buSzPts val="2000"/>
              <a:buFont typeface="Arial"/>
              <a:buNone/>
              <a:defRPr sz="2000"/>
            </a:lvl4pPr>
            <a:lvl5pPr marL="2286000" lvl="4" indent="-228600" algn="l">
              <a:lnSpc>
                <a:spcPct val="90000"/>
              </a:lnSpc>
              <a:spcBef>
                <a:spcPts val="0"/>
              </a:spcBef>
              <a:spcAft>
                <a:spcPts val="0"/>
              </a:spcAft>
              <a:buClr>
                <a:schemeClr val="dk1"/>
              </a:buClr>
              <a:buSzPts val="2000"/>
              <a:buFont typeface="Arial"/>
              <a:buNone/>
              <a:defRPr sz="2000"/>
            </a:lvl5pPr>
            <a:lvl6pPr marL="2743200" lvl="5" indent="-228600" algn="l">
              <a:lnSpc>
                <a:spcPct val="90000"/>
              </a:lnSpc>
              <a:spcBef>
                <a:spcPts val="0"/>
              </a:spcBef>
              <a:spcAft>
                <a:spcPts val="0"/>
              </a:spcAft>
              <a:buClr>
                <a:schemeClr val="dk1"/>
              </a:buClr>
              <a:buSzPts val="2000"/>
              <a:buFont typeface="Arial"/>
              <a:buNone/>
              <a:defRPr sz="2000"/>
            </a:lvl6pPr>
            <a:lvl7pPr marL="3200400" lvl="6" indent="-228600" algn="l">
              <a:lnSpc>
                <a:spcPct val="90000"/>
              </a:lnSpc>
              <a:spcBef>
                <a:spcPts val="0"/>
              </a:spcBef>
              <a:spcAft>
                <a:spcPts val="0"/>
              </a:spcAft>
              <a:buClr>
                <a:schemeClr val="dk1"/>
              </a:buClr>
              <a:buSzPts val="2000"/>
              <a:buFont typeface="Arial"/>
              <a:buNone/>
              <a:defRPr sz="2000"/>
            </a:lvl7pPr>
            <a:lvl8pPr marL="3657600" lvl="7" indent="-228600" algn="l">
              <a:lnSpc>
                <a:spcPct val="90000"/>
              </a:lnSpc>
              <a:spcBef>
                <a:spcPts val="0"/>
              </a:spcBef>
              <a:spcAft>
                <a:spcPts val="0"/>
              </a:spcAft>
              <a:buClr>
                <a:schemeClr val="dk1"/>
              </a:buClr>
              <a:buSzPts val="2000"/>
              <a:buFont typeface="Arial"/>
              <a:buNone/>
              <a:defRPr sz="2000"/>
            </a:lvl8pPr>
            <a:lvl9pPr marL="4114800" lvl="8" indent="-228600" algn="l">
              <a:lnSpc>
                <a:spcPct val="90000"/>
              </a:lnSpc>
              <a:spcBef>
                <a:spcPts val="0"/>
              </a:spcBef>
              <a:spcAft>
                <a:spcPts val="0"/>
              </a:spcAft>
              <a:buClr>
                <a:schemeClr val="dk1"/>
              </a:buClr>
              <a:buSzPts val="2000"/>
              <a:buFont typeface="Arial"/>
              <a:buNone/>
              <a:defRPr sz="2000"/>
            </a:lvl9pPr>
          </a:lstStyle>
          <a:p>
            <a:endParaRPr/>
          </a:p>
        </p:txBody>
      </p:sp>
      <p:sp>
        <p:nvSpPr>
          <p:cNvPr id="90" name="Google Shape;90;p59"/>
          <p:cNvSpPr/>
          <p:nvPr/>
        </p:nvSpPr>
        <p:spPr>
          <a:xfrm>
            <a:off x="377894" y="2716146"/>
            <a:ext cx="8522208" cy="5486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91" name="Google Shape;91;p59"/>
          <p:cNvSpPr txBox="1">
            <a:spLocks noGrp="1"/>
          </p:cNvSpPr>
          <p:nvPr>
            <p:ph type="title"/>
          </p:nvPr>
        </p:nvSpPr>
        <p:spPr>
          <a:xfrm>
            <a:off x="288995" y="685800"/>
            <a:ext cx="8522208" cy="1957353"/>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9"/>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93" name="Google Shape;93;p59"/>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edium Blue Frame Divider">
  <p:cSld name="Medium Blue Frame Divider">
    <p:spTree>
      <p:nvGrpSpPr>
        <p:cNvPr id="1" name="Shape 94"/>
        <p:cNvGrpSpPr/>
        <p:nvPr/>
      </p:nvGrpSpPr>
      <p:grpSpPr>
        <a:xfrm>
          <a:off x="0" y="0"/>
          <a:ext cx="0" cy="0"/>
          <a:chOff x="0" y="0"/>
          <a:chExt cx="0" cy="0"/>
        </a:xfrm>
      </p:grpSpPr>
      <p:sp>
        <p:nvSpPr>
          <p:cNvPr id="95" name="Google Shape;95;p60"/>
          <p:cNvSpPr txBox="1">
            <a:spLocks noGrp="1"/>
          </p:cNvSpPr>
          <p:nvPr>
            <p:ph type="body" idx="1"/>
          </p:nvPr>
        </p:nvSpPr>
        <p:spPr>
          <a:xfrm>
            <a:off x="288994" y="2871000"/>
            <a:ext cx="8522208" cy="2735980"/>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Clr>
                <a:schemeClr val="dk1"/>
              </a:buClr>
              <a:buSzPts val="2600"/>
              <a:buFont typeface="Arial"/>
              <a:buNone/>
              <a:defRPr sz="2600">
                <a:latin typeface="Arial"/>
                <a:ea typeface="Arial"/>
                <a:cs typeface="Arial"/>
                <a:sym typeface="Arial"/>
              </a:defRPr>
            </a:lvl1pPr>
            <a:lvl2pPr marL="914400" lvl="1" indent="-228600" algn="l">
              <a:lnSpc>
                <a:spcPct val="90000"/>
              </a:lnSpc>
              <a:spcBef>
                <a:spcPts val="0"/>
              </a:spcBef>
              <a:spcAft>
                <a:spcPts val="0"/>
              </a:spcAft>
              <a:buClr>
                <a:schemeClr val="dk1"/>
              </a:buClr>
              <a:buSzPts val="1800"/>
              <a:buFont typeface="Arial"/>
              <a:buNone/>
              <a:defRPr sz="2000"/>
            </a:lvl2pPr>
            <a:lvl3pPr marL="1371600" lvl="2" indent="-228600" algn="l">
              <a:lnSpc>
                <a:spcPct val="90000"/>
              </a:lnSpc>
              <a:spcBef>
                <a:spcPts val="0"/>
              </a:spcBef>
              <a:spcAft>
                <a:spcPts val="0"/>
              </a:spcAft>
              <a:buClr>
                <a:schemeClr val="dk1"/>
              </a:buClr>
              <a:buSzPts val="2000"/>
              <a:buFont typeface="Arial"/>
              <a:buNone/>
              <a:defRPr sz="2000"/>
            </a:lvl3pPr>
            <a:lvl4pPr marL="1828800" lvl="3" indent="-228600" algn="l">
              <a:lnSpc>
                <a:spcPct val="90000"/>
              </a:lnSpc>
              <a:spcBef>
                <a:spcPts val="0"/>
              </a:spcBef>
              <a:spcAft>
                <a:spcPts val="0"/>
              </a:spcAft>
              <a:buClr>
                <a:schemeClr val="dk1"/>
              </a:buClr>
              <a:buSzPts val="2000"/>
              <a:buFont typeface="Arial"/>
              <a:buNone/>
              <a:defRPr sz="2000"/>
            </a:lvl4pPr>
            <a:lvl5pPr marL="2286000" lvl="4" indent="-228600" algn="l">
              <a:lnSpc>
                <a:spcPct val="90000"/>
              </a:lnSpc>
              <a:spcBef>
                <a:spcPts val="0"/>
              </a:spcBef>
              <a:spcAft>
                <a:spcPts val="0"/>
              </a:spcAft>
              <a:buClr>
                <a:schemeClr val="dk1"/>
              </a:buClr>
              <a:buSzPts val="2000"/>
              <a:buFont typeface="Arial"/>
              <a:buNone/>
              <a:defRPr sz="2000"/>
            </a:lvl5pPr>
            <a:lvl6pPr marL="2743200" lvl="5" indent="-228600" algn="l">
              <a:lnSpc>
                <a:spcPct val="90000"/>
              </a:lnSpc>
              <a:spcBef>
                <a:spcPts val="0"/>
              </a:spcBef>
              <a:spcAft>
                <a:spcPts val="0"/>
              </a:spcAft>
              <a:buClr>
                <a:schemeClr val="dk1"/>
              </a:buClr>
              <a:buSzPts val="2000"/>
              <a:buFont typeface="Arial"/>
              <a:buNone/>
              <a:defRPr sz="2000"/>
            </a:lvl6pPr>
            <a:lvl7pPr marL="3200400" lvl="6" indent="-228600" algn="l">
              <a:lnSpc>
                <a:spcPct val="90000"/>
              </a:lnSpc>
              <a:spcBef>
                <a:spcPts val="0"/>
              </a:spcBef>
              <a:spcAft>
                <a:spcPts val="0"/>
              </a:spcAft>
              <a:buClr>
                <a:schemeClr val="dk1"/>
              </a:buClr>
              <a:buSzPts val="2000"/>
              <a:buFont typeface="Arial"/>
              <a:buNone/>
              <a:defRPr sz="2000"/>
            </a:lvl7pPr>
            <a:lvl8pPr marL="3657600" lvl="7" indent="-228600" algn="l">
              <a:lnSpc>
                <a:spcPct val="90000"/>
              </a:lnSpc>
              <a:spcBef>
                <a:spcPts val="0"/>
              </a:spcBef>
              <a:spcAft>
                <a:spcPts val="0"/>
              </a:spcAft>
              <a:buClr>
                <a:schemeClr val="dk1"/>
              </a:buClr>
              <a:buSzPts val="2000"/>
              <a:buFont typeface="Arial"/>
              <a:buNone/>
              <a:defRPr sz="2000"/>
            </a:lvl8pPr>
            <a:lvl9pPr marL="4114800" lvl="8" indent="-228600" algn="l">
              <a:lnSpc>
                <a:spcPct val="90000"/>
              </a:lnSpc>
              <a:spcBef>
                <a:spcPts val="0"/>
              </a:spcBef>
              <a:spcAft>
                <a:spcPts val="0"/>
              </a:spcAft>
              <a:buClr>
                <a:schemeClr val="dk1"/>
              </a:buClr>
              <a:buSzPts val="2000"/>
              <a:buFont typeface="Arial"/>
              <a:buNone/>
              <a:defRPr sz="2000"/>
            </a:lvl9pPr>
          </a:lstStyle>
          <a:p>
            <a:endParaRPr/>
          </a:p>
        </p:txBody>
      </p:sp>
      <p:sp>
        <p:nvSpPr>
          <p:cNvPr id="96" name="Google Shape;96;p60"/>
          <p:cNvSpPr/>
          <p:nvPr/>
        </p:nvSpPr>
        <p:spPr>
          <a:xfrm>
            <a:off x="377894" y="2716146"/>
            <a:ext cx="8522208" cy="54864"/>
          </a:xfrm>
          <a:prstGeom prst="rect">
            <a:avLst/>
          </a:prstGeom>
          <a:solidFill>
            <a:srgbClr val="32DA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97" name="Google Shape;97;p60"/>
          <p:cNvSpPr txBox="1">
            <a:spLocks noGrp="1"/>
          </p:cNvSpPr>
          <p:nvPr>
            <p:ph type="title"/>
          </p:nvPr>
        </p:nvSpPr>
        <p:spPr>
          <a:xfrm>
            <a:off x="288995" y="685800"/>
            <a:ext cx="8522208" cy="1957353"/>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60"/>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99" name="Google Shape;99;p60"/>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range Frame Divider">
  <p:cSld name="Orange Frame Divider">
    <p:spTree>
      <p:nvGrpSpPr>
        <p:cNvPr id="1" name="Shape 100"/>
        <p:cNvGrpSpPr/>
        <p:nvPr/>
      </p:nvGrpSpPr>
      <p:grpSpPr>
        <a:xfrm>
          <a:off x="0" y="0"/>
          <a:ext cx="0" cy="0"/>
          <a:chOff x="0" y="0"/>
          <a:chExt cx="0" cy="0"/>
        </a:xfrm>
      </p:grpSpPr>
      <p:sp>
        <p:nvSpPr>
          <p:cNvPr id="101" name="Google Shape;101;p61"/>
          <p:cNvSpPr txBox="1">
            <a:spLocks noGrp="1"/>
          </p:cNvSpPr>
          <p:nvPr>
            <p:ph type="body" idx="1"/>
          </p:nvPr>
        </p:nvSpPr>
        <p:spPr>
          <a:xfrm>
            <a:off x="288994" y="2871000"/>
            <a:ext cx="8522208" cy="2735980"/>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Clr>
                <a:schemeClr val="dk1"/>
              </a:buClr>
              <a:buSzPts val="2600"/>
              <a:buFont typeface="Arial"/>
              <a:buNone/>
              <a:defRPr sz="2600">
                <a:latin typeface="Arial"/>
                <a:ea typeface="Arial"/>
                <a:cs typeface="Arial"/>
                <a:sym typeface="Arial"/>
              </a:defRPr>
            </a:lvl1pPr>
            <a:lvl2pPr marL="914400" lvl="1" indent="-228600" algn="l">
              <a:lnSpc>
                <a:spcPct val="90000"/>
              </a:lnSpc>
              <a:spcBef>
                <a:spcPts val="0"/>
              </a:spcBef>
              <a:spcAft>
                <a:spcPts val="0"/>
              </a:spcAft>
              <a:buClr>
                <a:schemeClr val="dk1"/>
              </a:buClr>
              <a:buSzPts val="1800"/>
              <a:buFont typeface="Arial"/>
              <a:buNone/>
              <a:defRPr sz="2000"/>
            </a:lvl2pPr>
            <a:lvl3pPr marL="1371600" lvl="2" indent="-228600" algn="l">
              <a:lnSpc>
                <a:spcPct val="90000"/>
              </a:lnSpc>
              <a:spcBef>
                <a:spcPts val="0"/>
              </a:spcBef>
              <a:spcAft>
                <a:spcPts val="0"/>
              </a:spcAft>
              <a:buClr>
                <a:schemeClr val="dk1"/>
              </a:buClr>
              <a:buSzPts val="2000"/>
              <a:buFont typeface="Arial"/>
              <a:buNone/>
              <a:defRPr sz="2000"/>
            </a:lvl3pPr>
            <a:lvl4pPr marL="1828800" lvl="3" indent="-228600" algn="l">
              <a:lnSpc>
                <a:spcPct val="90000"/>
              </a:lnSpc>
              <a:spcBef>
                <a:spcPts val="0"/>
              </a:spcBef>
              <a:spcAft>
                <a:spcPts val="0"/>
              </a:spcAft>
              <a:buClr>
                <a:schemeClr val="dk1"/>
              </a:buClr>
              <a:buSzPts val="2000"/>
              <a:buFont typeface="Arial"/>
              <a:buNone/>
              <a:defRPr sz="2000"/>
            </a:lvl4pPr>
            <a:lvl5pPr marL="2286000" lvl="4" indent="-228600" algn="l">
              <a:lnSpc>
                <a:spcPct val="90000"/>
              </a:lnSpc>
              <a:spcBef>
                <a:spcPts val="0"/>
              </a:spcBef>
              <a:spcAft>
                <a:spcPts val="0"/>
              </a:spcAft>
              <a:buClr>
                <a:schemeClr val="dk1"/>
              </a:buClr>
              <a:buSzPts val="2000"/>
              <a:buFont typeface="Arial"/>
              <a:buNone/>
              <a:defRPr sz="2000"/>
            </a:lvl5pPr>
            <a:lvl6pPr marL="2743200" lvl="5" indent="-228600" algn="l">
              <a:lnSpc>
                <a:spcPct val="90000"/>
              </a:lnSpc>
              <a:spcBef>
                <a:spcPts val="0"/>
              </a:spcBef>
              <a:spcAft>
                <a:spcPts val="0"/>
              </a:spcAft>
              <a:buClr>
                <a:schemeClr val="dk1"/>
              </a:buClr>
              <a:buSzPts val="2000"/>
              <a:buFont typeface="Arial"/>
              <a:buNone/>
              <a:defRPr sz="2000"/>
            </a:lvl6pPr>
            <a:lvl7pPr marL="3200400" lvl="6" indent="-228600" algn="l">
              <a:lnSpc>
                <a:spcPct val="90000"/>
              </a:lnSpc>
              <a:spcBef>
                <a:spcPts val="0"/>
              </a:spcBef>
              <a:spcAft>
                <a:spcPts val="0"/>
              </a:spcAft>
              <a:buClr>
                <a:schemeClr val="dk1"/>
              </a:buClr>
              <a:buSzPts val="2000"/>
              <a:buFont typeface="Arial"/>
              <a:buNone/>
              <a:defRPr sz="2000"/>
            </a:lvl7pPr>
            <a:lvl8pPr marL="3657600" lvl="7" indent="-228600" algn="l">
              <a:lnSpc>
                <a:spcPct val="90000"/>
              </a:lnSpc>
              <a:spcBef>
                <a:spcPts val="0"/>
              </a:spcBef>
              <a:spcAft>
                <a:spcPts val="0"/>
              </a:spcAft>
              <a:buClr>
                <a:schemeClr val="dk1"/>
              </a:buClr>
              <a:buSzPts val="2000"/>
              <a:buFont typeface="Arial"/>
              <a:buNone/>
              <a:defRPr sz="2000"/>
            </a:lvl8pPr>
            <a:lvl9pPr marL="4114800" lvl="8" indent="-228600" algn="l">
              <a:lnSpc>
                <a:spcPct val="90000"/>
              </a:lnSpc>
              <a:spcBef>
                <a:spcPts val="0"/>
              </a:spcBef>
              <a:spcAft>
                <a:spcPts val="0"/>
              </a:spcAft>
              <a:buClr>
                <a:schemeClr val="dk1"/>
              </a:buClr>
              <a:buSzPts val="2000"/>
              <a:buFont typeface="Arial"/>
              <a:buNone/>
              <a:defRPr sz="2000"/>
            </a:lvl9pPr>
          </a:lstStyle>
          <a:p>
            <a:endParaRPr/>
          </a:p>
        </p:txBody>
      </p:sp>
      <p:sp>
        <p:nvSpPr>
          <p:cNvPr id="102" name="Google Shape;102;p61"/>
          <p:cNvSpPr/>
          <p:nvPr/>
        </p:nvSpPr>
        <p:spPr>
          <a:xfrm>
            <a:off x="377894" y="2716146"/>
            <a:ext cx="8522208" cy="5486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103" name="Google Shape;103;p61"/>
          <p:cNvSpPr txBox="1">
            <a:spLocks noGrp="1"/>
          </p:cNvSpPr>
          <p:nvPr>
            <p:ph type="title"/>
          </p:nvPr>
        </p:nvSpPr>
        <p:spPr>
          <a:xfrm>
            <a:off x="288995" y="685800"/>
            <a:ext cx="8522208" cy="1957353"/>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61"/>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105" name="Google Shape;105;p61"/>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06"/>
        <p:cNvGrpSpPr/>
        <p:nvPr/>
      </p:nvGrpSpPr>
      <p:grpSpPr>
        <a:xfrm>
          <a:off x="0" y="0"/>
          <a:ext cx="0" cy="0"/>
          <a:chOff x="0" y="0"/>
          <a:chExt cx="0" cy="0"/>
        </a:xfrm>
      </p:grpSpPr>
      <p:sp>
        <p:nvSpPr>
          <p:cNvPr id="107" name="Google Shape;107;p62"/>
          <p:cNvSpPr txBox="1">
            <a:spLocks noGrp="1"/>
          </p:cNvSpPr>
          <p:nvPr>
            <p:ph type="body" idx="1"/>
          </p:nvPr>
        </p:nvSpPr>
        <p:spPr>
          <a:xfrm>
            <a:off x="512997" y="3989508"/>
            <a:ext cx="8228011" cy="533400"/>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Clr>
                <a:schemeClr val="dk1"/>
              </a:buClr>
              <a:buSzPts val="2600"/>
              <a:buFont typeface="Arial"/>
              <a:buNone/>
              <a:defRPr sz="2600">
                <a:latin typeface="Arial"/>
                <a:ea typeface="Arial"/>
                <a:cs typeface="Arial"/>
                <a:sym typeface="Arial"/>
              </a:defRPr>
            </a:lvl1pPr>
            <a:lvl2pPr marL="914400" lvl="1" indent="-228600" algn="l">
              <a:lnSpc>
                <a:spcPct val="90000"/>
              </a:lnSpc>
              <a:spcBef>
                <a:spcPts val="0"/>
              </a:spcBef>
              <a:spcAft>
                <a:spcPts val="0"/>
              </a:spcAft>
              <a:buClr>
                <a:schemeClr val="dk1"/>
              </a:buClr>
              <a:buSzPts val="1800"/>
              <a:buFont typeface="Arial"/>
              <a:buNone/>
              <a:defRPr sz="2000"/>
            </a:lvl2pPr>
            <a:lvl3pPr marL="1371600" lvl="2" indent="-228600" algn="l">
              <a:lnSpc>
                <a:spcPct val="90000"/>
              </a:lnSpc>
              <a:spcBef>
                <a:spcPts val="0"/>
              </a:spcBef>
              <a:spcAft>
                <a:spcPts val="0"/>
              </a:spcAft>
              <a:buClr>
                <a:schemeClr val="dk1"/>
              </a:buClr>
              <a:buSzPts val="2000"/>
              <a:buFont typeface="Arial"/>
              <a:buNone/>
              <a:defRPr sz="2000"/>
            </a:lvl3pPr>
            <a:lvl4pPr marL="1828800" lvl="3" indent="-228600" algn="l">
              <a:lnSpc>
                <a:spcPct val="90000"/>
              </a:lnSpc>
              <a:spcBef>
                <a:spcPts val="0"/>
              </a:spcBef>
              <a:spcAft>
                <a:spcPts val="0"/>
              </a:spcAft>
              <a:buClr>
                <a:schemeClr val="dk1"/>
              </a:buClr>
              <a:buSzPts val="2000"/>
              <a:buFont typeface="Arial"/>
              <a:buNone/>
              <a:defRPr sz="2000"/>
            </a:lvl4pPr>
            <a:lvl5pPr marL="2286000" lvl="4" indent="-228600" algn="l">
              <a:lnSpc>
                <a:spcPct val="90000"/>
              </a:lnSpc>
              <a:spcBef>
                <a:spcPts val="0"/>
              </a:spcBef>
              <a:spcAft>
                <a:spcPts val="0"/>
              </a:spcAft>
              <a:buClr>
                <a:schemeClr val="dk1"/>
              </a:buClr>
              <a:buSzPts val="2000"/>
              <a:buFont typeface="Arial"/>
              <a:buNone/>
              <a:defRPr sz="2000"/>
            </a:lvl5pPr>
            <a:lvl6pPr marL="2743200" lvl="5" indent="-228600" algn="l">
              <a:lnSpc>
                <a:spcPct val="90000"/>
              </a:lnSpc>
              <a:spcBef>
                <a:spcPts val="0"/>
              </a:spcBef>
              <a:spcAft>
                <a:spcPts val="0"/>
              </a:spcAft>
              <a:buClr>
                <a:schemeClr val="dk1"/>
              </a:buClr>
              <a:buSzPts val="2000"/>
              <a:buFont typeface="Arial"/>
              <a:buNone/>
              <a:defRPr sz="2000"/>
            </a:lvl6pPr>
            <a:lvl7pPr marL="3200400" lvl="6" indent="-228600" algn="l">
              <a:lnSpc>
                <a:spcPct val="90000"/>
              </a:lnSpc>
              <a:spcBef>
                <a:spcPts val="0"/>
              </a:spcBef>
              <a:spcAft>
                <a:spcPts val="0"/>
              </a:spcAft>
              <a:buClr>
                <a:schemeClr val="dk1"/>
              </a:buClr>
              <a:buSzPts val="2000"/>
              <a:buFont typeface="Arial"/>
              <a:buNone/>
              <a:defRPr sz="2000"/>
            </a:lvl7pPr>
            <a:lvl8pPr marL="3657600" lvl="7" indent="-228600" algn="l">
              <a:lnSpc>
                <a:spcPct val="90000"/>
              </a:lnSpc>
              <a:spcBef>
                <a:spcPts val="0"/>
              </a:spcBef>
              <a:spcAft>
                <a:spcPts val="0"/>
              </a:spcAft>
              <a:buClr>
                <a:schemeClr val="dk1"/>
              </a:buClr>
              <a:buSzPts val="2000"/>
              <a:buFont typeface="Arial"/>
              <a:buNone/>
              <a:defRPr sz="2000"/>
            </a:lvl8pPr>
            <a:lvl9pPr marL="4114800" lvl="8" indent="-228600" algn="l">
              <a:lnSpc>
                <a:spcPct val="90000"/>
              </a:lnSpc>
              <a:spcBef>
                <a:spcPts val="0"/>
              </a:spcBef>
              <a:spcAft>
                <a:spcPts val="0"/>
              </a:spcAft>
              <a:buClr>
                <a:schemeClr val="dk1"/>
              </a:buClr>
              <a:buSzPts val="2000"/>
              <a:buFont typeface="Arial"/>
              <a:buNone/>
              <a:defRPr sz="2000"/>
            </a:lvl9pPr>
          </a:lstStyle>
          <a:p>
            <a:endParaRPr/>
          </a:p>
        </p:txBody>
      </p:sp>
      <p:sp>
        <p:nvSpPr>
          <p:cNvPr id="108" name="Google Shape;108;p62"/>
          <p:cNvSpPr txBox="1">
            <a:spLocks noGrp="1"/>
          </p:cNvSpPr>
          <p:nvPr>
            <p:ph type="title"/>
          </p:nvPr>
        </p:nvSpPr>
        <p:spPr>
          <a:xfrm>
            <a:off x="284398" y="685800"/>
            <a:ext cx="9106250" cy="3075861"/>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4600"/>
              <a:buFont typeface="Arial"/>
              <a:buNone/>
              <a:defRPr sz="4600"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62"/>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110" name="Google Shape;110;p62"/>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spTree>
      <p:nvGrpSpPr>
        <p:cNvPr id="1" name="Shape 111"/>
        <p:cNvGrpSpPr/>
        <p:nvPr/>
      </p:nvGrpSpPr>
      <p:grpSpPr>
        <a:xfrm>
          <a:off x="0" y="0"/>
          <a:ext cx="0" cy="0"/>
          <a:chOff x="0" y="0"/>
          <a:chExt cx="0" cy="0"/>
        </a:xfrm>
      </p:grpSpPr>
      <p:sp>
        <p:nvSpPr>
          <p:cNvPr id="112" name="Google Shape;112;p63"/>
          <p:cNvSpPr txBox="1">
            <a:spLocks noGrp="1"/>
          </p:cNvSpPr>
          <p:nvPr>
            <p:ph type="body" idx="1"/>
          </p:nvPr>
        </p:nvSpPr>
        <p:spPr>
          <a:xfrm>
            <a:off x="381000" y="1344281"/>
            <a:ext cx="11403014" cy="4752000"/>
          </a:xfrm>
          <a:prstGeom prst="rect">
            <a:avLst/>
          </a:prstGeom>
          <a:noFill/>
          <a:ln>
            <a:noFill/>
          </a:ln>
        </p:spPr>
        <p:txBody>
          <a:bodyPr spcFirstLastPara="1" wrap="square" lIns="0" tIns="91425" rIns="0" bIns="91425" anchor="t" anchorCtr="0">
            <a:normAutofit/>
          </a:bodyPr>
          <a:lstStyle>
            <a:lvl1pPr marL="457200" lvl="0" indent="-342900" algn="l">
              <a:lnSpc>
                <a:spcPct val="90000"/>
              </a:lnSpc>
              <a:spcBef>
                <a:spcPts val="400"/>
              </a:spcBef>
              <a:spcAft>
                <a:spcPts val="0"/>
              </a:spcAft>
              <a:buClr>
                <a:schemeClr val="dk1"/>
              </a:buClr>
              <a:buSzPts val="1800"/>
              <a:buChar char="•"/>
              <a:defRPr/>
            </a:lvl1pPr>
            <a:lvl2pPr marL="914400" lvl="1" indent="-331469" algn="l">
              <a:lnSpc>
                <a:spcPct val="90000"/>
              </a:lnSpc>
              <a:spcBef>
                <a:spcPts val="400"/>
              </a:spcBef>
              <a:spcAft>
                <a:spcPts val="0"/>
              </a:spcAft>
              <a:buClr>
                <a:schemeClr val="dk1"/>
              </a:buClr>
              <a:buSzPts val="162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13" name="Google Shape;113;p63"/>
          <p:cNvSpPr txBox="1">
            <a:spLocks noGrp="1"/>
          </p:cNvSpPr>
          <p:nvPr>
            <p:ph type="body" idx="2"/>
          </p:nvPr>
        </p:nvSpPr>
        <p:spPr>
          <a:xfrm>
            <a:off x="281746" y="704332"/>
            <a:ext cx="11502268" cy="381000"/>
          </a:xfrm>
          <a:prstGeom prst="rect">
            <a:avLst/>
          </a:prstGeom>
          <a:noFill/>
          <a:ln>
            <a:noFill/>
          </a:ln>
        </p:spPr>
        <p:txBody>
          <a:bodyPr spcFirstLastPara="1" wrap="square" lIns="91425" tIns="91425" rIns="91425" bIns="91425" anchor="ctr" anchorCtr="0">
            <a:noAutofit/>
          </a:bodyPr>
          <a:lstStyle>
            <a:lvl1pPr marL="457200" lvl="0" indent="-228600" algn="l">
              <a:lnSpc>
                <a:spcPct val="90000"/>
              </a:lnSpc>
              <a:spcBef>
                <a:spcPts val="400"/>
              </a:spcBef>
              <a:spcAft>
                <a:spcPts val="0"/>
              </a:spcAft>
              <a:buClr>
                <a:schemeClr val="dk1"/>
              </a:buClr>
              <a:buSzPts val="2400"/>
              <a:buFont typeface="Arial"/>
              <a:buNone/>
              <a:defRPr sz="2400">
                <a:latin typeface="Arial"/>
                <a:ea typeface="Arial"/>
                <a:cs typeface="Arial"/>
                <a:sym typeface="Arial"/>
              </a:defRPr>
            </a:lvl1pPr>
            <a:lvl2pPr marL="914400" lvl="1" indent="-331469" algn="l">
              <a:lnSpc>
                <a:spcPct val="90000"/>
              </a:lnSpc>
              <a:spcBef>
                <a:spcPts val="400"/>
              </a:spcBef>
              <a:spcAft>
                <a:spcPts val="0"/>
              </a:spcAft>
              <a:buClr>
                <a:schemeClr val="dk1"/>
              </a:buClr>
              <a:buSzPts val="162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14" name="Google Shape;114;p63"/>
          <p:cNvSpPr/>
          <p:nvPr/>
        </p:nvSpPr>
        <p:spPr>
          <a:xfrm>
            <a:off x="385100" y="118949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115" name="Google Shape;115;p63"/>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63"/>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117" name="Google Shape;117;p63"/>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ubtitle, Heading and Content">
  <p:cSld name="Title, Subtitle, Heading and Content">
    <p:spTree>
      <p:nvGrpSpPr>
        <p:cNvPr id="1" name="Shape 118"/>
        <p:cNvGrpSpPr/>
        <p:nvPr/>
      </p:nvGrpSpPr>
      <p:grpSpPr>
        <a:xfrm>
          <a:off x="0" y="0"/>
          <a:ext cx="0" cy="0"/>
          <a:chOff x="0" y="0"/>
          <a:chExt cx="0" cy="0"/>
        </a:xfrm>
      </p:grpSpPr>
      <p:sp>
        <p:nvSpPr>
          <p:cNvPr id="119" name="Google Shape;119;p64"/>
          <p:cNvSpPr txBox="1">
            <a:spLocks noGrp="1"/>
          </p:cNvSpPr>
          <p:nvPr>
            <p:ph type="body" idx="1"/>
          </p:nvPr>
        </p:nvSpPr>
        <p:spPr>
          <a:xfrm>
            <a:off x="381000" y="1733015"/>
            <a:ext cx="11403014" cy="4366800"/>
          </a:xfrm>
          <a:prstGeom prst="rect">
            <a:avLst/>
          </a:prstGeom>
          <a:noFill/>
          <a:ln>
            <a:noFill/>
          </a:ln>
        </p:spPr>
        <p:txBody>
          <a:bodyPr spcFirstLastPara="1" wrap="square" lIns="0" tIns="91425" rIns="0" bIns="91425" anchor="t" anchorCtr="0">
            <a:normAutofit/>
          </a:bodyPr>
          <a:lstStyle>
            <a:lvl1pPr marL="457200" lvl="0" indent="-342900" algn="l">
              <a:lnSpc>
                <a:spcPct val="90000"/>
              </a:lnSpc>
              <a:spcBef>
                <a:spcPts val="400"/>
              </a:spcBef>
              <a:spcAft>
                <a:spcPts val="0"/>
              </a:spcAft>
              <a:buClr>
                <a:schemeClr val="dk1"/>
              </a:buClr>
              <a:buSzPts val="1800"/>
              <a:buChar char="•"/>
              <a:defRPr/>
            </a:lvl1pPr>
            <a:lvl2pPr marL="914400" lvl="1" indent="-331469" algn="l">
              <a:lnSpc>
                <a:spcPct val="90000"/>
              </a:lnSpc>
              <a:spcBef>
                <a:spcPts val="400"/>
              </a:spcBef>
              <a:spcAft>
                <a:spcPts val="0"/>
              </a:spcAft>
              <a:buClr>
                <a:schemeClr val="dk1"/>
              </a:buClr>
              <a:buSzPts val="162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20" name="Google Shape;120;p64"/>
          <p:cNvSpPr txBox="1">
            <a:spLocks noGrp="1"/>
          </p:cNvSpPr>
          <p:nvPr>
            <p:ph type="body" idx="2"/>
          </p:nvPr>
        </p:nvSpPr>
        <p:spPr>
          <a:xfrm>
            <a:off x="288096" y="1350296"/>
            <a:ext cx="11495918" cy="381000"/>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Clr>
                <a:schemeClr val="dk1"/>
              </a:buClr>
              <a:buSzPts val="2200"/>
              <a:buNone/>
              <a:defRPr sz="2200" b="1">
                <a:latin typeface="Arial"/>
                <a:ea typeface="Arial"/>
                <a:cs typeface="Arial"/>
                <a:sym typeface="Arial"/>
              </a:defRPr>
            </a:lvl1pPr>
            <a:lvl2pPr marL="914400" lvl="1" indent="-228600" algn="l">
              <a:lnSpc>
                <a:spcPct val="90000"/>
              </a:lnSpc>
              <a:spcBef>
                <a:spcPts val="0"/>
              </a:spcBef>
              <a:spcAft>
                <a:spcPts val="0"/>
              </a:spcAft>
              <a:buClr>
                <a:schemeClr val="dk1"/>
              </a:buClr>
              <a:buSzPts val="2160"/>
              <a:buNone/>
              <a:defRPr sz="2400"/>
            </a:lvl2pPr>
            <a:lvl3pPr marL="1371600" lvl="2" indent="-228600" algn="l">
              <a:lnSpc>
                <a:spcPct val="90000"/>
              </a:lnSpc>
              <a:spcBef>
                <a:spcPts val="0"/>
              </a:spcBef>
              <a:spcAft>
                <a:spcPts val="0"/>
              </a:spcAft>
              <a:buClr>
                <a:schemeClr val="dk1"/>
              </a:buClr>
              <a:buSzPts val="2400"/>
              <a:buNone/>
              <a:defRPr sz="2400"/>
            </a:lvl3pPr>
            <a:lvl4pPr marL="1828800" lvl="3" indent="-228600" algn="l">
              <a:lnSpc>
                <a:spcPct val="90000"/>
              </a:lnSpc>
              <a:spcBef>
                <a:spcPts val="0"/>
              </a:spcBef>
              <a:spcAft>
                <a:spcPts val="0"/>
              </a:spcAft>
              <a:buClr>
                <a:schemeClr val="dk1"/>
              </a:buClr>
              <a:buSzPts val="2400"/>
              <a:buNone/>
              <a:defRPr sz="2400"/>
            </a:lvl4pPr>
            <a:lvl5pPr marL="2286000" lvl="4" indent="-228600" algn="l">
              <a:lnSpc>
                <a:spcPct val="90000"/>
              </a:lnSpc>
              <a:spcBef>
                <a:spcPts val="0"/>
              </a:spcBef>
              <a:spcAft>
                <a:spcPts val="0"/>
              </a:spcAft>
              <a:buClr>
                <a:schemeClr val="dk1"/>
              </a:buClr>
              <a:buSzPts val="2400"/>
              <a:buNone/>
              <a:defRPr sz="2400"/>
            </a:lvl5pPr>
            <a:lvl6pPr marL="2743200" lvl="5" indent="-228600" algn="l">
              <a:lnSpc>
                <a:spcPct val="90000"/>
              </a:lnSpc>
              <a:spcBef>
                <a:spcPts val="0"/>
              </a:spcBef>
              <a:spcAft>
                <a:spcPts val="0"/>
              </a:spcAft>
              <a:buClr>
                <a:schemeClr val="dk1"/>
              </a:buClr>
              <a:buSzPts val="2400"/>
              <a:buNone/>
              <a:defRPr sz="2400"/>
            </a:lvl6pPr>
            <a:lvl7pPr marL="3200400" lvl="6" indent="-228600" algn="l">
              <a:lnSpc>
                <a:spcPct val="90000"/>
              </a:lnSpc>
              <a:spcBef>
                <a:spcPts val="0"/>
              </a:spcBef>
              <a:spcAft>
                <a:spcPts val="0"/>
              </a:spcAft>
              <a:buClr>
                <a:schemeClr val="dk1"/>
              </a:buClr>
              <a:buSzPts val="2400"/>
              <a:buNone/>
              <a:defRPr sz="2400"/>
            </a:lvl7pPr>
            <a:lvl8pPr marL="3657600" lvl="7" indent="-228600" algn="l">
              <a:lnSpc>
                <a:spcPct val="90000"/>
              </a:lnSpc>
              <a:spcBef>
                <a:spcPts val="0"/>
              </a:spcBef>
              <a:spcAft>
                <a:spcPts val="0"/>
              </a:spcAft>
              <a:buClr>
                <a:schemeClr val="dk1"/>
              </a:buClr>
              <a:buSzPts val="2400"/>
              <a:buNone/>
              <a:defRPr sz="2400"/>
            </a:lvl8pPr>
            <a:lvl9pPr marL="4114800" lvl="8" indent="-228600" algn="l">
              <a:lnSpc>
                <a:spcPct val="90000"/>
              </a:lnSpc>
              <a:spcBef>
                <a:spcPts val="0"/>
              </a:spcBef>
              <a:spcAft>
                <a:spcPts val="0"/>
              </a:spcAft>
              <a:buClr>
                <a:schemeClr val="dk1"/>
              </a:buClr>
              <a:buSzPts val="2400"/>
              <a:buNone/>
              <a:defRPr sz="2400"/>
            </a:lvl9pPr>
          </a:lstStyle>
          <a:p>
            <a:endParaRPr/>
          </a:p>
        </p:txBody>
      </p:sp>
      <p:sp>
        <p:nvSpPr>
          <p:cNvPr id="121" name="Google Shape;121;p64"/>
          <p:cNvSpPr/>
          <p:nvPr/>
        </p:nvSpPr>
        <p:spPr>
          <a:xfrm>
            <a:off x="385100" y="118949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122" name="Google Shape;122;p64"/>
          <p:cNvSpPr txBox="1">
            <a:spLocks noGrp="1"/>
          </p:cNvSpPr>
          <p:nvPr>
            <p:ph type="body" idx="3"/>
          </p:nvPr>
        </p:nvSpPr>
        <p:spPr>
          <a:xfrm>
            <a:off x="281746" y="704332"/>
            <a:ext cx="11495918" cy="381000"/>
          </a:xfrm>
          <a:prstGeom prst="rect">
            <a:avLst/>
          </a:prstGeom>
          <a:noFill/>
          <a:ln>
            <a:noFill/>
          </a:ln>
        </p:spPr>
        <p:txBody>
          <a:bodyPr spcFirstLastPara="1" wrap="square" lIns="91425" tIns="91425" rIns="91425" bIns="91425" anchor="ctr" anchorCtr="0">
            <a:noAutofit/>
          </a:bodyPr>
          <a:lstStyle>
            <a:lvl1pPr marL="457200" lvl="0" indent="-228600" algn="l">
              <a:lnSpc>
                <a:spcPct val="90000"/>
              </a:lnSpc>
              <a:spcBef>
                <a:spcPts val="0"/>
              </a:spcBef>
              <a:spcAft>
                <a:spcPts val="0"/>
              </a:spcAft>
              <a:buClr>
                <a:schemeClr val="dk1"/>
              </a:buClr>
              <a:buSzPts val="2400"/>
              <a:buFont typeface="Arial"/>
              <a:buNone/>
              <a:defRPr sz="2400">
                <a:latin typeface="Arial"/>
                <a:ea typeface="Arial"/>
                <a:cs typeface="Arial"/>
                <a:sym typeface="Arial"/>
              </a:defRPr>
            </a:lvl1pPr>
            <a:lvl2pPr marL="914400" lvl="1" indent="-228600" algn="l">
              <a:lnSpc>
                <a:spcPct val="90000"/>
              </a:lnSpc>
              <a:spcBef>
                <a:spcPts val="0"/>
              </a:spcBef>
              <a:spcAft>
                <a:spcPts val="0"/>
              </a:spcAft>
              <a:buClr>
                <a:schemeClr val="dk1"/>
              </a:buClr>
              <a:buSzPts val="2160"/>
              <a:buNone/>
              <a:defRPr sz="2400"/>
            </a:lvl2pPr>
            <a:lvl3pPr marL="1371600" lvl="2" indent="-228600" algn="l">
              <a:lnSpc>
                <a:spcPct val="90000"/>
              </a:lnSpc>
              <a:spcBef>
                <a:spcPts val="0"/>
              </a:spcBef>
              <a:spcAft>
                <a:spcPts val="0"/>
              </a:spcAft>
              <a:buClr>
                <a:schemeClr val="dk1"/>
              </a:buClr>
              <a:buSzPts val="2400"/>
              <a:buNone/>
              <a:defRPr sz="2400"/>
            </a:lvl3pPr>
            <a:lvl4pPr marL="1828800" lvl="3" indent="-228600" algn="l">
              <a:lnSpc>
                <a:spcPct val="90000"/>
              </a:lnSpc>
              <a:spcBef>
                <a:spcPts val="0"/>
              </a:spcBef>
              <a:spcAft>
                <a:spcPts val="0"/>
              </a:spcAft>
              <a:buClr>
                <a:schemeClr val="dk1"/>
              </a:buClr>
              <a:buSzPts val="2400"/>
              <a:buNone/>
              <a:defRPr sz="2400"/>
            </a:lvl4pPr>
            <a:lvl5pPr marL="2286000" lvl="4" indent="-228600" algn="l">
              <a:lnSpc>
                <a:spcPct val="90000"/>
              </a:lnSpc>
              <a:spcBef>
                <a:spcPts val="0"/>
              </a:spcBef>
              <a:spcAft>
                <a:spcPts val="0"/>
              </a:spcAft>
              <a:buClr>
                <a:schemeClr val="dk1"/>
              </a:buClr>
              <a:buSzPts val="2400"/>
              <a:buNone/>
              <a:defRPr sz="2400"/>
            </a:lvl5pPr>
            <a:lvl6pPr marL="2743200" lvl="5" indent="-228600" algn="l">
              <a:lnSpc>
                <a:spcPct val="90000"/>
              </a:lnSpc>
              <a:spcBef>
                <a:spcPts val="0"/>
              </a:spcBef>
              <a:spcAft>
                <a:spcPts val="0"/>
              </a:spcAft>
              <a:buClr>
                <a:schemeClr val="dk1"/>
              </a:buClr>
              <a:buSzPts val="2400"/>
              <a:buNone/>
              <a:defRPr sz="2400"/>
            </a:lvl6pPr>
            <a:lvl7pPr marL="3200400" lvl="6" indent="-228600" algn="l">
              <a:lnSpc>
                <a:spcPct val="90000"/>
              </a:lnSpc>
              <a:spcBef>
                <a:spcPts val="0"/>
              </a:spcBef>
              <a:spcAft>
                <a:spcPts val="0"/>
              </a:spcAft>
              <a:buClr>
                <a:schemeClr val="dk1"/>
              </a:buClr>
              <a:buSzPts val="2400"/>
              <a:buNone/>
              <a:defRPr sz="2400"/>
            </a:lvl7pPr>
            <a:lvl8pPr marL="3657600" lvl="7" indent="-228600" algn="l">
              <a:lnSpc>
                <a:spcPct val="90000"/>
              </a:lnSpc>
              <a:spcBef>
                <a:spcPts val="0"/>
              </a:spcBef>
              <a:spcAft>
                <a:spcPts val="0"/>
              </a:spcAft>
              <a:buClr>
                <a:schemeClr val="dk1"/>
              </a:buClr>
              <a:buSzPts val="2400"/>
              <a:buNone/>
              <a:defRPr sz="2400"/>
            </a:lvl8pPr>
            <a:lvl9pPr marL="4114800" lvl="8" indent="-228600" algn="l">
              <a:lnSpc>
                <a:spcPct val="90000"/>
              </a:lnSpc>
              <a:spcBef>
                <a:spcPts val="0"/>
              </a:spcBef>
              <a:spcAft>
                <a:spcPts val="0"/>
              </a:spcAft>
              <a:buClr>
                <a:schemeClr val="dk1"/>
              </a:buClr>
              <a:buSzPts val="2400"/>
              <a:buNone/>
              <a:defRPr sz="2400"/>
            </a:lvl9pPr>
          </a:lstStyle>
          <a:p>
            <a:endParaRPr/>
          </a:p>
        </p:txBody>
      </p:sp>
      <p:sp>
        <p:nvSpPr>
          <p:cNvPr id="123" name="Google Shape;123;p64"/>
          <p:cNvSpPr txBox="1">
            <a:spLocks noGrp="1"/>
          </p:cNvSpPr>
          <p:nvPr>
            <p:ph type="title"/>
          </p:nvPr>
        </p:nvSpPr>
        <p:spPr>
          <a:xfrm>
            <a:off x="285742" y="391852"/>
            <a:ext cx="11498271"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4"/>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125" name="Google Shape;125;p64"/>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6"/>
        <p:cNvGrpSpPr/>
        <p:nvPr/>
      </p:nvGrpSpPr>
      <p:grpSpPr>
        <a:xfrm>
          <a:off x="0" y="0"/>
          <a:ext cx="0" cy="0"/>
          <a:chOff x="0" y="0"/>
          <a:chExt cx="0" cy="0"/>
        </a:xfrm>
      </p:grpSpPr>
      <p:sp>
        <p:nvSpPr>
          <p:cNvPr id="127" name="Google Shape;127;p65"/>
          <p:cNvSpPr txBox="1">
            <a:spLocks noGrp="1"/>
          </p:cNvSpPr>
          <p:nvPr>
            <p:ph type="body" idx="1"/>
          </p:nvPr>
        </p:nvSpPr>
        <p:spPr>
          <a:xfrm>
            <a:off x="6260021" y="995363"/>
            <a:ext cx="5523992" cy="5100637"/>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28" name="Google Shape;128;p65"/>
          <p:cNvSpPr txBox="1">
            <a:spLocks noGrp="1"/>
          </p:cNvSpPr>
          <p:nvPr>
            <p:ph type="body" idx="2"/>
          </p:nvPr>
        </p:nvSpPr>
        <p:spPr>
          <a:xfrm>
            <a:off x="385100" y="995363"/>
            <a:ext cx="5523992" cy="5100637"/>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29" name="Google Shape;129;p65"/>
          <p:cNvSpPr/>
          <p:nvPr/>
        </p:nvSpPr>
        <p:spPr>
          <a:xfrm>
            <a:off x="385100" y="84388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130" name="Google Shape;130;p65"/>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65"/>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132" name="Google Shape;132;p65"/>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Subtitle">
  <p:cSld name="Two Content, Subtitle">
    <p:spTree>
      <p:nvGrpSpPr>
        <p:cNvPr id="1" name="Shape 133"/>
        <p:cNvGrpSpPr/>
        <p:nvPr/>
      </p:nvGrpSpPr>
      <p:grpSpPr>
        <a:xfrm>
          <a:off x="0" y="0"/>
          <a:ext cx="0" cy="0"/>
          <a:chOff x="0" y="0"/>
          <a:chExt cx="0" cy="0"/>
        </a:xfrm>
      </p:grpSpPr>
      <p:sp>
        <p:nvSpPr>
          <p:cNvPr id="134" name="Google Shape;134;p66"/>
          <p:cNvSpPr txBox="1">
            <a:spLocks noGrp="1"/>
          </p:cNvSpPr>
          <p:nvPr>
            <p:ph type="body" idx="1"/>
          </p:nvPr>
        </p:nvSpPr>
        <p:spPr>
          <a:xfrm>
            <a:off x="6358729" y="1358232"/>
            <a:ext cx="5416903" cy="4737731"/>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35" name="Google Shape;135;p66"/>
          <p:cNvSpPr txBox="1">
            <a:spLocks noGrp="1"/>
          </p:cNvSpPr>
          <p:nvPr>
            <p:ph type="body" idx="2"/>
          </p:nvPr>
        </p:nvSpPr>
        <p:spPr>
          <a:xfrm>
            <a:off x="381000" y="1358232"/>
            <a:ext cx="5416903" cy="4737731"/>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36" name="Google Shape;136;p66"/>
          <p:cNvSpPr txBox="1">
            <a:spLocks noGrp="1"/>
          </p:cNvSpPr>
          <p:nvPr>
            <p:ph type="body" idx="3"/>
          </p:nvPr>
        </p:nvSpPr>
        <p:spPr>
          <a:xfrm>
            <a:off x="281746" y="704332"/>
            <a:ext cx="11493803" cy="381000"/>
          </a:xfrm>
          <a:prstGeom prst="rect">
            <a:avLst/>
          </a:prstGeom>
          <a:noFill/>
          <a:ln>
            <a:noFill/>
          </a:ln>
        </p:spPr>
        <p:txBody>
          <a:bodyPr spcFirstLastPara="1" wrap="square" lIns="91425" tIns="91425" rIns="91425" bIns="91425" anchor="ctr" anchorCtr="0">
            <a:noAutofit/>
          </a:bodyPr>
          <a:lstStyle>
            <a:lvl1pPr marL="457200" lvl="0" indent="-228600" algn="l">
              <a:lnSpc>
                <a:spcPct val="90000"/>
              </a:lnSpc>
              <a:spcBef>
                <a:spcPts val="400"/>
              </a:spcBef>
              <a:spcAft>
                <a:spcPts val="0"/>
              </a:spcAft>
              <a:buClr>
                <a:schemeClr val="dk1"/>
              </a:buClr>
              <a:buSzPts val="2400"/>
              <a:buNone/>
              <a:defRPr sz="2400">
                <a:latin typeface="Arial"/>
                <a:ea typeface="Arial"/>
                <a:cs typeface="Arial"/>
                <a:sym typeface="Arial"/>
              </a:defRPr>
            </a:lvl1pPr>
            <a:lvl2pPr marL="914400" lvl="1" indent="-331469" algn="l">
              <a:lnSpc>
                <a:spcPct val="90000"/>
              </a:lnSpc>
              <a:spcBef>
                <a:spcPts val="400"/>
              </a:spcBef>
              <a:spcAft>
                <a:spcPts val="0"/>
              </a:spcAft>
              <a:buClr>
                <a:schemeClr val="dk1"/>
              </a:buClr>
              <a:buSzPts val="162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37" name="Google Shape;137;p66"/>
          <p:cNvSpPr/>
          <p:nvPr/>
        </p:nvSpPr>
        <p:spPr>
          <a:xfrm>
            <a:off x="385100" y="118949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138" name="Google Shape;138;p66"/>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66"/>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140" name="Google Shape;140;p66"/>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and Headings">
  <p:cSld name="Two Content and Headings">
    <p:spTree>
      <p:nvGrpSpPr>
        <p:cNvPr id="1" name="Shape 141"/>
        <p:cNvGrpSpPr/>
        <p:nvPr/>
      </p:nvGrpSpPr>
      <p:grpSpPr>
        <a:xfrm>
          <a:off x="0" y="0"/>
          <a:ext cx="0" cy="0"/>
          <a:chOff x="0" y="0"/>
          <a:chExt cx="0" cy="0"/>
        </a:xfrm>
      </p:grpSpPr>
      <p:sp>
        <p:nvSpPr>
          <p:cNvPr id="142" name="Google Shape;142;p67"/>
          <p:cNvSpPr/>
          <p:nvPr/>
        </p:nvSpPr>
        <p:spPr>
          <a:xfrm>
            <a:off x="385100" y="84388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143" name="Google Shape;143;p67"/>
          <p:cNvSpPr txBox="1">
            <a:spLocks noGrp="1"/>
          </p:cNvSpPr>
          <p:nvPr>
            <p:ph type="body" idx="1"/>
          </p:nvPr>
        </p:nvSpPr>
        <p:spPr>
          <a:xfrm>
            <a:off x="384003" y="1376363"/>
            <a:ext cx="5418000" cy="4719637"/>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44" name="Google Shape;144;p67"/>
          <p:cNvSpPr txBox="1">
            <a:spLocks noGrp="1"/>
          </p:cNvSpPr>
          <p:nvPr>
            <p:ph type="body" idx="2"/>
          </p:nvPr>
        </p:nvSpPr>
        <p:spPr>
          <a:xfrm>
            <a:off x="288095" y="995363"/>
            <a:ext cx="5513908" cy="381000"/>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Clr>
                <a:schemeClr val="dk1"/>
              </a:buClr>
              <a:buSzPts val="2200"/>
              <a:buNone/>
              <a:defRPr sz="2200" b="1">
                <a:latin typeface="Arial"/>
                <a:ea typeface="Arial"/>
                <a:cs typeface="Arial"/>
                <a:sym typeface="Arial"/>
              </a:defRPr>
            </a:lvl1pPr>
            <a:lvl2pPr marL="914400" lvl="1" indent="-228600" algn="l">
              <a:lnSpc>
                <a:spcPct val="90000"/>
              </a:lnSpc>
              <a:spcBef>
                <a:spcPts val="0"/>
              </a:spcBef>
              <a:spcAft>
                <a:spcPts val="0"/>
              </a:spcAft>
              <a:buClr>
                <a:schemeClr val="dk1"/>
              </a:buClr>
              <a:buSzPts val="2160"/>
              <a:buNone/>
              <a:defRPr sz="2400"/>
            </a:lvl2pPr>
            <a:lvl3pPr marL="1371600" lvl="2" indent="-228600" algn="l">
              <a:lnSpc>
                <a:spcPct val="90000"/>
              </a:lnSpc>
              <a:spcBef>
                <a:spcPts val="0"/>
              </a:spcBef>
              <a:spcAft>
                <a:spcPts val="0"/>
              </a:spcAft>
              <a:buClr>
                <a:schemeClr val="dk1"/>
              </a:buClr>
              <a:buSzPts val="2400"/>
              <a:buNone/>
              <a:defRPr sz="2400"/>
            </a:lvl3pPr>
            <a:lvl4pPr marL="1828800" lvl="3" indent="-228600" algn="l">
              <a:lnSpc>
                <a:spcPct val="90000"/>
              </a:lnSpc>
              <a:spcBef>
                <a:spcPts val="0"/>
              </a:spcBef>
              <a:spcAft>
                <a:spcPts val="0"/>
              </a:spcAft>
              <a:buClr>
                <a:schemeClr val="dk1"/>
              </a:buClr>
              <a:buSzPts val="2400"/>
              <a:buNone/>
              <a:defRPr sz="2400"/>
            </a:lvl4pPr>
            <a:lvl5pPr marL="2286000" lvl="4" indent="-228600" algn="l">
              <a:lnSpc>
                <a:spcPct val="90000"/>
              </a:lnSpc>
              <a:spcBef>
                <a:spcPts val="0"/>
              </a:spcBef>
              <a:spcAft>
                <a:spcPts val="0"/>
              </a:spcAft>
              <a:buClr>
                <a:schemeClr val="dk1"/>
              </a:buClr>
              <a:buSzPts val="2400"/>
              <a:buNone/>
              <a:defRPr sz="2400"/>
            </a:lvl5pPr>
            <a:lvl6pPr marL="2743200" lvl="5" indent="-228600" algn="l">
              <a:lnSpc>
                <a:spcPct val="90000"/>
              </a:lnSpc>
              <a:spcBef>
                <a:spcPts val="0"/>
              </a:spcBef>
              <a:spcAft>
                <a:spcPts val="0"/>
              </a:spcAft>
              <a:buClr>
                <a:schemeClr val="dk1"/>
              </a:buClr>
              <a:buSzPts val="2400"/>
              <a:buNone/>
              <a:defRPr sz="2400"/>
            </a:lvl6pPr>
            <a:lvl7pPr marL="3200400" lvl="6" indent="-228600" algn="l">
              <a:lnSpc>
                <a:spcPct val="90000"/>
              </a:lnSpc>
              <a:spcBef>
                <a:spcPts val="0"/>
              </a:spcBef>
              <a:spcAft>
                <a:spcPts val="0"/>
              </a:spcAft>
              <a:buClr>
                <a:schemeClr val="dk1"/>
              </a:buClr>
              <a:buSzPts val="2400"/>
              <a:buNone/>
              <a:defRPr sz="2400"/>
            </a:lvl7pPr>
            <a:lvl8pPr marL="3657600" lvl="7" indent="-228600" algn="l">
              <a:lnSpc>
                <a:spcPct val="90000"/>
              </a:lnSpc>
              <a:spcBef>
                <a:spcPts val="0"/>
              </a:spcBef>
              <a:spcAft>
                <a:spcPts val="0"/>
              </a:spcAft>
              <a:buClr>
                <a:schemeClr val="dk1"/>
              </a:buClr>
              <a:buSzPts val="2400"/>
              <a:buNone/>
              <a:defRPr sz="2400"/>
            </a:lvl8pPr>
            <a:lvl9pPr marL="4114800" lvl="8" indent="-228600" algn="l">
              <a:lnSpc>
                <a:spcPct val="90000"/>
              </a:lnSpc>
              <a:spcBef>
                <a:spcPts val="0"/>
              </a:spcBef>
              <a:spcAft>
                <a:spcPts val="0"/>
              </a:spcAft>
              <a:buClr>
                <a:schemeClr val="dk1"/>
              </a:buClr>
              <a:buSzPts val="2400"/>
              <a:buNone/>
              <a:defRPr sz="2400"/>
            </a:lvl9pPr>
          </a:lstStyle>
          <a:p>
            <a:endParaRPr/>
          </a:p>
        </p:txBody>
      </p:sp>
      <p:sp>
        <p:nvSpPr>
          <p:cNvPr id="145" name="Google Shape;145;p67"/>
          <p:cNvSpPr txBox="1">
            <a:spLocks noGrp="1"/>
          </p:cNvSpPr>
          <p:nvPr>
            <p:ph type="body" idx="3"/>
          </p:nvPr>
        </p:nvSpPr>
        <p:spPr>
          <a:xfrm>
            <a:off x="6356308" y="1376363"/>
            <a:ext cx="5418000" cy="4719637"/>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46" name="Google Shape;146;p67"/>
          <p:cNvSpPr txBox="1">
            <a:spLocks noGrp="1"/>
          </p:cNvSpPr>
          <p:nvPr>
            <p:ph type="body" idx="4"/>
          </p:nvPr>
        </p:nvSpPr>
        <p:spPr>
          <a:xfrm>
            <a:off x="6260400" y="995363"/>
            <a:ext cx="5513908" cy="381000"/>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Clr>
                <a:schemeClr val="dk1"/>
              </a:buClr>
              <a:buSzPts val="2200"/>
              <a:buNone/>
              <a:defRPr sz="2200" b="1">
                <a:latin typeface="Arial"/>
                <a:ea typeface="Arial"/>
                <a:cs typeface="Arial"/>
                <a:sym typeface="Arial"/>
              </a:defRPr>
            </a:lvl1pPr>
            <a:lvl2pPr marL="914400" lvl="1" indent="-228600" algn="l">
              <a:lnSpc>
                <a:spcPct val="90000"/>
              </a:lnSpc>
              <a:spcBef>
                <a:spcPts val="0"/>
              </a:spcBef>
              <a:spcAft>
                <a:spcPts val="0"/>
              </a:spcAft>
              <a:buClr>
                <a:schemeClr val="dk1"/>
              </a:buClr>
              <a:buSzPts val="2160"/>
              <a:buNone/>
              <a:defRPr sz="2400"/>
            </a:lvl2pPr>
            <a:lvl3pPr marL="1371600" lvl="2" indent="-228600" algn="l">
              <a:lnSpc>
                <a:spcPct val="90000"/>
              </a:lnSpc>
              <a:spcBef>
                <a:spcPts val="0"/>
              </a:spcBef>
              <a:spcAft>
                <a:spcPts val="0"/>
              </a:spcAft>
              <a:buClr>
                <a:schemeClr val="dk1"/>
              </a:buClr>
              <a:buSzPts val="2400"/>
              <a:buNone/>
              <a:defRPr sz="2400"/>
            </a:lvl3pPr>
            <a:lvl4pPr marL="1828800" lvl="3" indent="-228600" algn="l">
              <a:lnSpc>
                <a:spcPct val="90000"/>
              </a:lnSpc>
              <a:spcBef>
                <a:spcPts val="0"/>
              </a:spcBef>
              <a:spcAft>
                <a:spcPts val="0"/>
              </a:spcAft>
              <a:buClr>
                <a:schemeClr val="dk1"/>
              </a:buClr>
              <a:buSzPts val="2400"/>
              <a:buNone/>
              <a:defRPr sz="2400"/>
            </a:lvl4pPr>
            <a:lvl5pPr marL="2286000" lvl="4" indent="-228600" algn="l">
              <a:lnSpc>
                <a:spcPct val="90000"/>
              </a:lnSpc>
              <a:spcBef>
                <a:spcPts val="0"/>
              </a:spcBef>
              <a:spcAft>
                <a:spcPts val="0"/>
              </a:spcAft>
              <a:buClr>
                <a:schemeClr val="dk1"/>
              </a:buClr>
              <a:buSzPts val="2400"/>
              <a:buNone/>
              <a:defRPr sz="2400"/>
            </a:lvl5pPr>
            <a:lvl6pPr marL="2743200" lvl="5" indent="-228600" algn="l">
              <a:lnSpc>
                <a:spcPct val="90000"/>
              </a:lnSpc>
              <a:spcBef>
                <a:spcPts val="0"/>
              </a:spcBef>
              <a:spcAft>
                <a:spcPts val="0"/>
              </a:spcAft>
              <a:buClr>
                <a:schemeClr val="dk1"/>
              </a:buClr>
              <a:buSzPts val="2400"/>
              <a:buNone/>
              <a:defRPr sz="2400"/>
            </a:lvl6pPr>
            <a:lvl7pPr marL="3200400" lvl="6" indent="-228600" algn="l">
              <a:lnSpc>
                <a:spcPct val="90000"/>
              </a:lnSpc>
              <a:spcBef>
                <a:spcPts val="0"/>
              </a:spcBef>
              <a:spcAft>
                <a:spcPts val="0"/>
              </a:spcAft>
              <a:buClr>
                <a:schemeClr val="dk1"/>
              </a:buClr>
              <a:buSzPts val="2400"/>
              <a:buNone/>
              <a:defRPr sz="2400"/>
            </a:lvl7pPr>
            <a:lvl8pPr marL="3657600" lvl="7" indent="-228600" algn="l">
              <a:lnSpc>
                <a:spcPct val="90000"/>
              </a:lnSpc>
              <a:spcBef>
                <a:spcPts val="0"/>
              </a:spcBef>
              <a:spcAft>
                <a:spcPts val="0"/>
              </a:spcAft>
              <a:buClr>
                <a:schemeClr val="dk1"/>
              </a:buClr>
              <a:buSzPts val="2400"/>
              <a:buNone/>
              <a:defRPr sz="2400"/>
            </a:lvl8pPr>
            <a:lvl9pPr marL="4114800" lvl="8" indent="-228600" algn="l">
              <a:lnSpc>
                <a:spcPct val="90000"/>
              </a:lnSpc>
              <a:spcBef>
                <a:spcPts val="0"/>
              </a:spcBef>
              <a:spcAft>
                <a:spcPts val="0"/>
              </a:spcAft>
              <a:buClr>
                <a:schemeClr val="dk1"/>
              </a:buClr>
              <a:buSzPts val="2400"/>
              <a:buNone/>
              <a:defRPr sz="2400"/>
            </a:lvl9pPr>
          </a:lstStyle>
          <a:p>
            <a:endParaRPr/>
          </a:p>
        </p:txBody>
      </p:sp>
      <p:pic>
        <p:nvPicPr>
          <p:cNvPr id="147" name="Google Shape;147;p67"/>
          <p:cNvPicPr preferRelativeResize="0"/>
          <p:nvPr/>
        </p:nvPicPr>
        <p:blipFill rotWithShape="1">
          <a:blip r:embed="rId2">
            <a:alphaModFix/>
          </a:blip>
          <a:srcRect/>
          <a:stretch/>
        </p:blipFill>
        <p:spPr>
          <a:xfrm>
            <a:off x="381000" y="6246014"/>
            <a:ext cx="954000" cy="274320"/>
          </a:xfrm>
          <a:prstGeom prst="rect">
            <a:avLst/>
          </a:prstGeom>
          <a:noFill/>
          <a:ln>
            <a:noFill/>
          </a:ln>
        </p:spPr>
      </p:pic>
      <p:sp>
        <p:nvSpPr>
          <p:cNvPr id="148" name="Google Shape;148;p67"/>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67"/>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150" name="Google Shape;150;p67"/>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Subtitle and Headings">
  <p:cSld name="Two Content, Subtitle and Headings">
    <p:spTree>
      <p:nvGrpSpPr>
        <p:cNvPr id="1" name="Shape 151"/>
        <p:cNvGrpSpPr/>
        <p:nvPr/>
      </p:nvGrpSpPr>
      <p:grpSpPr>
        <a:xfrm>
          <a:off x="0" y="0"/>
          <a:ext cx="0" cy="0"/>
          <a:chOff x="0" y="0"/>
          <a:chExt cx="0" cy="0"/>
        </a:xfrm>
      </p:grpSpPr>
      <p:sp>
        <p:nvSpPr>
          <p:cNvPr id="152" name="Google Shape;152;p68"/>
          <p:cNvSpPr txBox="1">
            <a:spLocks noGrp="1"/>
          </p:cNvSpPr>
          <p:nvPr>
            <p:ph type="body" idx="1"/>
          </p:nvPr>
        </p:nvSpPr>
        <p:spPr>
          <a:xfrm>
            <a:off x="6358729" y="1739233"/>
            <a:ext cx="5416903" cy="4356730"/>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53" name="Google Shape;153;p68"/>
          <p:cNvSpPr txBox="1">
            <a:spLocks noGrp="1"/>
          </p:cNvSpPr>
          <p:nvPr>
            <p:ph type="body" idx="2"/>
          </p:nvPr>
        </p:nvSpPr>
        <p:spPr>
          <a:xfrm>
            <a:off x="6261641" y="1358232"/>
            <a:ext cx="5513908" cy="381000"/>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Clr>
                <a:schemeClr val="dk1"/>
              </a:buClr>
              <a:buSzPts val="2200"/>
              <a:buNone/>
              <a:defRPr sz="2200" b="1">
                <a:latin typeface="Arial"/>
                <a:ea typeface="Arial"/>
                <a:cs typeface="Arial"/>
                <a:sym typeface="Arial"/>
              </a:defRPr>
            </a:lvl1pPr>
            <a:lvl2pPr marL="914400" lvl="1" indent="-228600" algn="l">
              <a:lnSpc>
                <a:spcPct val="90000"/>
              </a:lnSpc>
              <a:spcBef>
                <a:spcPts val="0"/>
              </a:spcBef>
              <a:spcAft>
                <a:spcPts val="0"/>
              </a:spcAft>
              <a:buClr>
                <a:schemeClr val="dk1"/>
              </a:buClr>
              <a:buSzPts val="2160"/>
              <a:buNone/>
              <a:defRPr sz="2400"/>
            </a:lvl2pPr>
            <a:lvl3pPr marL="1371600" lvl="2" indent="-228600" algn="l">
              <a:lnSpc>
                <a:spcPct val="90000"/>
              </a:lnSpc>
              <a:spcBef>
                <a:spcPts val="0"/>
              </a:spcBef>
              <a:spcAft>
                <a:spcPts val="0"/>
              </a:spcAft>
              <a:buClr>
                <a:schemeClr val="dk1"/>
              </a:buClr>
              <a:buSzPts val="2400"/>
              <a:buNone/>
              <a:defRPr sz="2400"/>
            </a:lvl3pPr>
            <a:lvl4pPr marL="1828800" lvl="3" indent="-228600" algn="l">
              <a:lnSpc>
                <a:spcPct val="90000"/>
              </a:lnSpc>
              <a:spcBef>
                <a:spcPts val="0"/>
              </a:spcBef>
              <a:spcAft>
                <a:spcPts val="0"/>
              </a:spcAft>
              <a:buClr>
                <a:schemeClr val="dk1"/>
              </a:buClr>
              <a:buSzPts val="2400"/>
              <a:buNone/>
              <a:defRPr sz="2400"/>
            </a:lvl4pPr>
            <a:lvl5pPr marL="2286000" lvl="4" indent="-228600" algn="l">
              <a:lnSpc>
                <a:spcPct val="90000"/>
              </a:lnSpc>
              <a:spcBef>
                <a:spcPts val="0"/>
              </a:spcBef>
              <a:spcAft>
                <a:spcPts val="0"/>
              </a:spcAft>
              <a:buClr>
                <a:schemeClr val="dk1"/>
              </a:buClr>
              <a:buSzPts val="2400"/>
              <a:buNone/>
              <a:defRPr sz="2400"/>
            </a:lvl5pPr>
            <a:lvl6pPr marL="2743200" lvl="5" indent="-228600" algn="l">
              <a:lnSpc>
                <a:spcPct val="90000"/>
              </a:lnSpc>
              <a:spcBef>
                <a:spcPts val="0"/>
              </a:spcBef>
              <a:spcAft>
                <a:spcPts val="0"/>
              </a:spcAft>
              <a:buClr>
                <a:schemeClr val="dk1"/>
              </a:buClr>
              <a:buSzPts val="2400"/>
              <a:buNone/>
              <a:defRPr sz="2400"/>
            </a:lvl6pPr>
            <a:lvl7pPr marL="3200400" lvl="6" indent="-228600" algn="l">
              <a:lnSpc>
                <a:spcPct val="90000"/>
              </a:lnSpc>
              <a:spcBef>
                <a:spcPts val="0"/>
              </a:spcBef>
              <a:spcAft>
                <a:spcPts val="0"/>
              </a:spcAft>
              <a:buClr>
                <a:schemeClr val="dk1"/>
              </a:buClr>
              <a:buSzPts val="2400"/>
              <a:buNone/>
              <a:defRPr sz="2400"/>
            </a:lvl7pPr>
            <a:lvl8pPr marL="3657600" lvl="7" indent="-228600" algn="l">
              <a:lnSpc>
                <a:spcPct val="90000"/>
              </a:lnSpc>
              <a:spcBef>
                <a:spcPts val="0"/>
              </a:spcBef>
              <a:spcAft>
                <a:spcPts val="0"/>
              </a:spcAft>
              <a:buClr>
                <a:schemeClr val="dk1"/>
              </a:buClr>
              <a:buSzPts val="2400"/>
              <a:buNone/>
              <a:defRPr sz="2400"/>
            </a:lvl8pPr>
            <a:lvl9pPr marL="4114800" lvl="8" indent="-228600" algn="l">
              <a:lnSpc>
                <a:spcPct val="90000"/>
              </a:lnSpc>
              <a:spcBef>
                <a:spcPts val="0"/>
              </a:spcBef>
              <a:spcAft>
                <a:spcPts val="0"/>
              </a:spcAft>
              <a:buClr>
                <a:schemeClr val="dk1"/>
              </a:buClr>
              <a:buSzPts val="2400"/>
              <a:buNone/>
              <a:defRPr sz="2400"/>
            </a:lvl9pPr>
          </a:lstStyle>
          <a:p>
            <a:endParaRPr/>
          </a:p>
        </p:txBody>
      </p:sp>
      <p:sp>
        <p:nvSpPr>
          <p:cNvPr id="154" name="Google Shape;154;p68"/>
          <p:cNvSpPr txBox="1">
            <a:spLocks noGrp="1"/>
          </p:cNvSpPr>
          <p:nvPr>
            <p:ph type="body" idx="3"/>
          </p:nvPr>
        </p:nvSpPr>
        <p:spPr>
          <a:xfrm>
            <a:off x="385100" y="1739233"/>
            <a:ext cx="5416903" cy="4356730"/>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55" name="Google Shape;155;p68"/>
          <p:cNvSpPr txBox="1">
            <a:spLocks noGrp="1"/>
          </p:cNvSpPr>
          <p:nvPr>
            <p:ph type="body" idx="4"/>
          </p:nvPr>
        </p:nvSpPr>
        <p:spPr>
          <a:xfrm>
            <a:off x="288095" y="1358232"/>
            <a:ext cx="5513908" cy="381000"/>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Clr>
                <a:schemeClr val="dk1"/>
              </a:buClr>
              <a:buSzPts val="2200"/>
              <a:buNone/>
              <a:defRPr sz="2200" b="1">
                <a:latin typeface="Arial"/>
                <a:ea typeface="Arial"/>
                <a:cs typeface="Arial"/>
                <a:sym typeface="Arial"/>
              </a:defRPr>
            </a:lvl1pPr>
            <a:lvl2pPr marL="914400" lvl="1" indent="-228600" algn="l">
              <a:lnSpc>
                <a:spcPct val="90000"/>
              </a:lnSpc>
              <a:spcBef>
                <a:spcPts val="0"/>
              </a:spcBef>
              <a:spcAft>
                <a:spcPts val="0"/>
              </a:spcAft>
              <a:buClr>
                <a:schemeClr val="dk1"/>
              </a:buClr>
              <a:buSzPts val="2160"/>
              <a:buNone/>
              <a:defRPr sz="2400"/>
            </a:lvl2pPr>
            <a:lvl3pPr marL="1371600" lvl="2" indent="-228600" algn="l">
              <a:lnSpc>
                <a:spcPct val="90000"/>
              </a:lnSpc>
              <a:spcBef>
                <a:spcPts val="0"/>
              </a:spcBef>
              <a:spcAft>
                <a:spcPts val="0"/>
              </a:spcAft>
              <a:buClr>
                <a:schemeClr val="dk1"/>
              </a:buClr>
              <a:buSzPts val="2400"/>
              <a:buNone/>
              <a:defRPr sz="2400"/>
            </a:lvl3pPr>
            <a:lvl4pPr marL="1828800" lvl="3" indent="-228600" algn="l">
              <a:lnSpc>
                <a:spcPct val="90000"/>
              </a:lnSpc>
              <a:spcBef>
                <a:spcPts val="0"/>
              </a:spcBef>
              <a:spcAft>
                <a:spcPts val="0"/>
              </a:spcAft>
              <a:buClr>
                <a:schemeClr val="dk1"/>
              </a:buClr>
              <a:buSzPts val="2400"/>
              <a:buNone/>
              <a:defRPr sz="2400"/>
            </a:lvl4pPr>
            <a:lvl5pPr marL="2286000" lvl="4" indent="-228600" algn="l">
              <a:lnSpc>
                <a:spcPct val="90000"/>
              </a:lnSpc>
              <a:spcBef>
                <a:spcPts val="0"/>
              </a:spcBef>
              <a:spcAft>
                <a:spcPts val="0"/>
              </a:spcAft>
              <a:buClr>
                <a:schemeClr val="dk1"/>
              </a:buClr>
              <a:buSzPts val="2400"/>
              <a:buNone/>
              <a:defRPr sz="2400"/>
            </a:lvl5pPr>
            <a:lvl6pPr marL="2743200" lvl="5" indent="-228600" algn="l">
              <a:lnSpc>
                <a:spcPct val="90000"/>
              </a:lnSpc>
              <a:spcBef>
                <a:spcPts val="0"/>
              </a:spcBef>
              <a:spcAft>
                <a:spcPts val="0"/>
              </a:spcAft>
              <a:buClr>
                <a:schemeClr val="dk1"/>
              </a:buClr>
              <a:buSzPts val="2400"/>
              <a:buNone/>
              <a:defRPr sz="2400"/>
            </a:lvl6pPr>
            <a:lvl7pPr marL="3200400" lvl="6" indent="-228600" algn="l">
              <a:lnSpc>
                <a:spcPct val="90000"/>
              </a:lnSpc>
              <a:spcBef>
                <a:spcPts val="0"/>
              </a:spcBef>
              <a:spcAft>
                <a:spcPts val="0"/>
              </a:spcAft>
              <a:buClr>
                <a:schemeClr val="dk1"/>
              </a:buClr>
              <a:buSzPts val="2400"/>
              <a:buNone/>
              <a:defRPr sz="2400"/>
            </a:lvl7pPr>
            <a:lvl8pPr marL="3657600" lvl="7" indent="-228600" algn="l">
              <a:lnSpc>
                <a:spcPct val="90000"/>
              </a:lnSpc>
              <a:spcBef>
                <a:spcPts val="0"/>
              </a:spcBef>
              <a:spcAft>
                <a:spcPts val="0"/>
              </a:spcAft>
              <a:buClr>
                <a:schemeClr val="dk1"/>
              </a:buClr>
              <a:buSzPts val="2400"/>
              <a:buNone/>
              <a:defRPr sz="2400"/>
            </a:lvl8pPr>
            <a:lvl9pPr marL="4114800" lvl="8" indent="-228600" algn="l">
              <a:lnSpc>
                <a:spcPct val="90000"/>
              </a:lnSpc>
              <a:spcBef>
                <a:spcPts val="0"/>
              </a:spcBef>
              <a:spcAft>
                <a:spcPts val="0"/>
              </a:spcAft>
              <a:buClr>
                <a:schemeClr val="dk1"/>
              </a:buClr>
              <a:buSzPts val="2400"/>
              <a:buNone/>
              <a:defRPr sz="2400"/>
            </a:lvl9pPr>
          </a:lstStyle>
          <a:p>
            <a:endParaRPr/>
          </a:p>
        </p:txBody>
      </p:sp>
      <p:sp>
        <p:nvSpPr>
          <p:cNvPr id="156" name="Google Shape;156;p68"/>
          <p:cNvSpPr/>
          <p:nvPr/>
        </p:nvSpPr>
        <p:spPr>
          <a:xfrm>
            <a:off x="385100" y="118949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157" name="Google Shape;157;p68"/>
          <p:cNvSpPr txBox="1">
            <a:spLocks noGrp="1"/>
          </p:cNvSpPr>
          <p:nvPr>
            <p:ph type="body" idx="5"/>
          </p:nvPr>
        </p:nvSpPr>
        <p:spPr>
          <a:xfrm>
            <a:off x="281746" y="704332"/>
            <a:ext cx="11493803" cy="381000"/>
          </a:xfrm>
          <a:prstGeom prst="rect">
            <a:avLst/>
          </a:prstGeom>
          <a:noFill/>
          <a:ln>
            <a:noFill/>
          </a:ln>
        </p:spPr>
        <p:txBody>
          <a:bodyPr spcFirstLastPara="1" wrap="square" lIns="91425" tIns="91425" rIns="91425" bIns="91425" anchor="ctr" anchorCtr="0">
            <a:noAutofit/>
          </a:bodyPr>
          <a:lstStyle>
            <a:lvl1pPr marL="457200" lvl="0" indent="-228600" algn="l">
              <a:lnSpc>
                <a:spcPct val="90000"/>
              </a:lnSpc>
              <a:spcBef>
                <a:spcPts val="400"/>
              </a:spcBef>
              <a:spcAft>
                <a:spcPts val="0"/>
              </a:spcAft>
              <a:buClr>
                <a:schemeClr val="dk1"/>
              </a:buClr>
              <a:buSzPts val="2400"/>
              <a:buNone/>
              <a:defRPr sz="2400">
                <a:latin typeface="Arial"/>
                <a:ea typeface="Arial"/>
                <a:cs typeface="Arial"/>
                <a:sym typeface="Arial"/>
              </a:defRPr>
            </a:lvl1pPr>
            <a:lvl2pPr marL="914400" lvl="1" indent="-331469" algn="l">
              <a:lnSpc>
                <a:spcPct val="90000"/>
              </a:lnSpc>
              <a:spcBef>
                <a:spcPts val="400"/>
              </a:spcBef>
              <a:spcAft>
                <a:spcPts val="0"/>
              </a:spcAft>
              <a:buClr>
                <a:schemeClr val="dk1"/>
              </a:buClr>
              <a:buSzPts val="162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58" name="Google Shape;158;p68"/>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68"/>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160" name="Google Shape;160;p68"/>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93"/>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0" marR="0" lvl="0" indent="0"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0" marR="0" lvl="1" indent="0"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0" marR="0" lvl="2" indent="0"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0" marR="0" lvl="3" indent="0"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0" marR="0" lvl="4" indent="0"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0" marR="0" lvl="5" indent="0"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0" marR="0" lvl="6" indent="0"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0" marR="0" lvl="7" indent="0"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0" marR="0" lvl="8" indent="0"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0" lvl="0" indent="0" algn="l" rtl="0">
              <a:spcBef>
                <a:spcPts val="0"/>
              </a:spcBef>
              <a:spcAft>
                <a:spcPts val="0"/>
              </a:spcAft>
              <a:buNone/>
            </a:pPr>
            <a:r>
              <a:rPr lang="en-US"/>
              <a:t>   </a:t>
            </a:r>
            <a:fld id="{00000000-1234-1234-1234-123412341234}" type="slidenum">
              <a:rPr lang="en-US"/>
              <a:t>‹#›</a:t>
            </a:fld>
            <a:endParaRPr/>
          </a:p>
        </p:txBody>
      </p:sp>
      <p:sp>
        <p:nvSpPr>
          <p:cNvPr id="25" name="Google Shape;25;p93"/>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61"/>
        <p:cNvGrpSpPr/>
        <p:nvPr/>
      </p:nvGrpSpPr>
      <p:grpSpPr>
        <a:xfrm>
          <a:off x="0" y="0"/>
          <a:ext cx="0" cy="0"/>
          <a:chOff x="0" y="0"/>
          <a:chExt cx="0" cy="0"/>
        </a:xfrm>
      </p:grpSpPr>
      <p:sp>
        <p:nvSpPr>
          <p:cNvPr id="162" name="Google Shape;162;p69"/>
          <p:cNvSpPr txBox="1">
            <a:spLocks noGrp="1"/>
          </p:cNvSpPr>
          <p:nvPr>
            <p:ph type="body" idx="1"/>
          </p:nvPr>
        </p:nvSpPr>
        <p:spPr>
          <a:xfrm>
            <a:off x="8152474" y="996365"/>
            <a:ext cx="3628711" cy="5099635"/>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63" name="Google Shape;163;p69"/>
          <p:cNvSpPr txBox="1">
            <a:spLocks noGrp="1"/>
          </p:cNvSpPr>
          <p:nvPr>
            <p:ph type="body" idx="2"/>
          </p:nvPr>
        </p:nvSpPr>
        <p:spPr>
          <a:xfrm>
            <a:off x="4268787" y="996365"/>
            <a:ext cx="3628711" cy="5099635"/>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64" name="Google Shape;164;p69"/>
          <p:cNvSpPr txBox="1">
            <a:spLocks noGrp="1"/>
          </p:cNvSpPr>
          <p:nvPr>
            <p:ph type="body" idx="3"/>
          </p:nvPr>
        </p:nvSpPr>
        <p:spPr>
          <a:xfrm>
            <a:off x="385100" y="996365"/>
            <a:ext cx="3628711" cy="5099635"/>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65" name="Google Shape;165;p69"/>
          <p:cNvSpPr/>
          <p:nvPr/>
        </p:nvSpPr>
        <p:spPr>
          <a:xfrm>
            <a:off x="385100" y="84388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166" name="Google Shape;166;p69"/>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69"/>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168" name="Google Shape;168;p69"/>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ntent, Subtitle">
  <p:cSld name="Three Content, Subtitle">
    <p:spTree>
      <p:nvGrpSpPr>
        <p:cNvPr id="1" name="Shape 169"/>
        <p:cNvGrpSpPr/>
        <p:nvPr/>
      </p:nvGrpSpPr>
      <p:grpSpPr>
        <a:xfrm>
          <a:off x="0" y="0"/>
          <a:ext cx="0" cy="0"/>
          <a:chOff x="0" y="0"/>
          <a:chExt cx="0" cy="0"/>
        </a:xfrm>
      </p:grpSpPr>
      <p:sp>
        <p:nvSpPr>
          <p:cNvPr id="170" name="Google Shape;170;p70"/>
          <p:cNvSpPr txBox="1">
            <a:spLocks noGrp="1"/>
          </p:cNvSpPr>
          <p:nvPr>
            <p:ph type="body" idx="1"/>
          </p:nvPr>
        </p:nvSpPr>
        <p:spPr>
          <a:xfrm>
            <a:off x="281746" y="704332"/>
            <a:ext cx="11498270" cy="381000"/>
          </a:xfrm>
          <a:prstGeom prst="rect">
            <a:avLst/>
          </a:prstGeom>
          <a:noFill/>
          <a:ln>
            <a:noFill/>
          </a:ln>
        </p:spPr>
        <p:txBody>
          <a:bodyPr spcFirstLastPara="1" wrap="square" lIns="91425" tIns="91425" rIns="91425" bIns="91425" anchor="ctr" anchorCtr="0">
            <a:noAutofit/>
          </a:bodyPr>
          <a:lstStyle>
            <a:lvl1pPr marL="457200" lvl="0" indent="-228600" algn="l">
              <a:lnSpc>
                <a:spcPct val="90000"/>
              </a:lnSpc>
              <a:spcBef>
                <a:spcPts val="400"/>
              </a:spcBef>
              <a:spcAft>
                <a:spcPts val="0"/>
              </a:spcAft>
              <a:buClr>
                <a:schemeClr val="dk1"/>
              </a:buClr>
              <a:buSzPts val="2400"/>
              <a:buNone/>
              <a:defRPr sz="2400">
                <a:latin typeface="Arial"/>
                <a:ea typeface="Arial"/>
                <a:cs typeface="Arial"/>
                <a:sym typeface="Arial"/>
              </a:defRPr>
            </a:lvl1pPr>
            <a:lvl2pPr marL="914400" lvl="1" indent="-331469" algn="l">
              <a:lnSpc>
                <a:spcPct val="90000"/>
              </a:lnSpc>
              <a:spcBef>
                <a:spcPts val="400"/>
              </a:spcBef>
              <a:spcAft>
                <a:spcPts val="0"/>
              </a:spcAft>
              <a:buClr>
                <a:schemeClr val="dk1"/>
              </a:buClr>
              <a:buSzPts val="162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71" name="Google Shape;171;p70"/>
          <p:cNvSpPr/>
          <p:nvPr/>
        </p:nvSpPr>
        <p:spPr>
          <a:xfrm>
            <a:off x="385100" y="118949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172" name="Google Shape;172;p70"/>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70"/>
          <p:cNvSpPr txBox="1">
            <a:spLocks noGrp="1"/>
          </p:cNvSpPr>
          <p:nvPr>
            <p:ph type="body" idx="2"/>
          </p:nvPr>
        </p:nvSpPr>
        <p:spPr>
          <a:xfrm>
            <a:off x="8146122" y="1365166"/>
            <a:ext cx="3628710" cy="4734000"/>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74" name="Google Shape;174;p70"/>
          <p:cNvSpPr txBox="1">
            <a:spLocks noGrp="1"/>
          </p:cNvSpPr>
          <p:nvPr>
            <p:ph type="body" idx="3"/>
          </p:nvPr>
        </p:nvSpPr>
        <p:spPr>
          <a:xfrm>
            <a:off x="4265611" y="1365166"/>
            <a:ext cx="3628710" cy="4734390"/>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75" name="Google Shape;175;p70"/>
          <p:cNvSpPr txBox="1">
            <a:spLocks noGrp="1"/>
          </p:cNvSpPr>
          <p:nvPr>
            <p:ph type="body" idx="4"/>
          </p:nvPr>
        </p:nvSpPr>
        <p:spPr>
          <a:xfrm>
            <a:off x="385100" y="1365166"/>
            <a:ext cx="3628710" cy="4734000"/>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76" name="Google Shape;176;p70"/>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70"/>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ree Content and Headings">
  <p:cSld name="Three Content and Headings">
    <p:spTree>
      <p:nvGrpSpPr>
        <p:cNvPr id="1" name="Shape 178"/>
        <p:cNvGrpSpPr/>
        <p:nvPr/>
      </p:nvGrpSpPr>
      <p:grpSpPr>
        <a:xfrm>
          <a:off x="0" y="0"/>
          <a:ext cx="0" cy="0"/>
          <a:chOff x="0" y="0"/>
          <a:chExt cx="0" cy="0"/>
        </a:xfrm>
      </p:grpSpPr>
      <p:sp>
        <p:nvSpPr>
          <p:cNvPr id="179" name="Google Shape;179;p71"/>
          <p:cNvSpPr txBox="1">
            <a:spLocks noGrp="1"/>
          </p:cNvSpPr>
          <p:nvPr>
            <p:ph type="body" idx="1"/>
          </p:nvPr>
        </p:nvSpPr>
        <p:spPr>
          <a:xfrm>
            <a:off x="8146122" y="1377365"/>
            <a:ext cx="3628710" cy="4718635"/>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80" name="Google Shape;180;p71"/>
          <p:cNvSpPr txBox="1">
            <a:spLocks noGrp="1"/>
          </p:cNvSpPr>
          <p:nvPr>
            <p:ph type="body" idx="2"/>
          </p:nvPr>
        </p:nvSpPr>
        <p:spPr>
          <a:xfrm>
            <a:off x="8048832" y="996365"/>
            <a:ext cx="3726000" cy="381000"/>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Clr>
                <a:schemeClr val="dk1"/>
              </a:buClr>
              <a:buSzPts val="2200"/>
              <a:buNone/>
              <a:defRPr sz="2200" b="1">
                <a:latin typeface="Arial"/>
                <a:ea typeface="Arial"/>
                <a:cs typeface="Arial"/>
                <a:sym typeface="Arial"/>
              </a:defRPr>
            </a:lvl1pPr>
            <a:lvl2pPr marL="914400" lvl="1" indent="-228600" algn="l">
              <a:lnSpc>
                <a:spcPct val="90000"/>
              </a:lnSpc>
              <a:spcBef>
                <a:spcPts val="0"/>
              </a:spcBef>
              <a:spcAft>
                <a:spcPts val="0"/>
              </a:spcAft>
              <a:buClr>
                <a:schemeClr val="dk1"/>
              </a:buClr>
              <a:buSzPts val="2160"/>
              <a:buNone/>
              <a:defRPr sz="2400"/>
            </a:lvl2pPr>
            <a:lvl3pPr marL="1371600" lvl="2" indent="-228600" algn="l">
              <a:lnSpc>
                <a:spcPct val="90000"/>
              </a:lnSpc>
              <a:spcBef>
                <a:spcPts val="0"/>
              </a:spcBef>
              <a:spcAft>
                <a:spcPts val="0"/>
              </a:spcAft>
              <a:buClr>
                <a:schemeClr val="dk1"/>
              </a:buClr>
              <a:buSzPts val="2400"/>
              <a:buNone/>
              <a:defRPr sz="2400"/>
            </a:lvl3pPr>
            <a:lvl4pPr marL="1828800" lvl="3" indent="-228600" algn="l">
              <a:lnSpc>
                <a:spcPct val="90000"/>
              </a:lnSpc>
              <a:spcBef>
                <a:spcPts val="0"/>
              </a:spcBef>
              <a:spcAft>
                <a:spcPts val="0"/>
              </a:spcAft>
              <a:buClr>
                <a:schemeClr val="dk1"/>
              </a:buClr>
              <a:buSzPts val="2400"/>
              <a:buNone/>
              <a:defRPr sz="2400"/>
            </a:lvl4pPr>
            <a:lvl5pPr marL="2286000" lvl="4" indent="-228600" algn="l">
              <a:lnSpc>
                <a:spcPct val="90000"/>
              </a:lnSpc>
              <a:spcBef>
                <a:spcPts val="0"/>
              </a:spcBef>
              <a:spcAft>
                <a:spcPts val="0"/>
              </a:spcAft>
              <a:buClr>
                <a:schemeClr val="dk1"/>
              </a:buClr>
              <a:buSzPts val="2400"/>
              <a:buNone/>
              <a:defRPr sz="2400"/>
            </a:lvl5pPr>
            <a:lvl6pPr marL="2743200" lvl="5" indent="-228600" algn="l">
              <a:lnSpc>
                <a:spcPct val="90000"/>
              </a:lnSpc>
              <a:spcBef>
                <a:spcPts val="0"/>
              </a:spcBef>
              <a:spcAft>
                <a:spcPts val="0"/>
              </a:spcAft>
              <a:buClr>
                <a:schemeClr val="dk1"/>
              </a:buClr>
              <a:buSzPts val="2400"/>
              <a:buNone/>
              <a:defRPr sz="2400"/>
            </a:lvl6pPr>
            <a:lvl7pPr marL="3200400" lvl="6" indent="-228600" algn="l">
              <a:lnSpc>
                <a:spcPct val="90000"/>
              </a:lnSpc>
              <a:spcBef>
                <a:spcPts val="0"/>
              </a:spcBef>
              <a:spcAft>
                <a:spcPts val="0"/>
              </a:spcAft>
              <a:buClr>
                <a:schemeClr val="dk1"/>
              </a:buClr>
              <a:buSzPts val="2400"/>
              <a:buNone/>
              <a:defRPr sz="2400"/>
            </a:lvl7pPr>
            <a:lvl8pPr marL="3657600" lvl="7" indent="-228600" algn="l">
              <a:lnSpc>
                <a:spcPct val="90000"/>
              </a:lnSpc>
              <a:spcBef>
                <a:spcPts val="0"/>
              </a:spcBef>
              <a:spcAft>
                <a:spcPts val="0"/>
              </a:spcAft>
              <a:buClr>
                <a:schemeClr val="dk1"/>
              </a:buClr>
              <a:buSzPts val="2400"/>
              <a:buNone/>
              <a:defRPr sz="2400"/>
            </a:lvl8pPr>
            <a:lvl9pPr marL="4114800" lvl="8" indent="-228600" algn="l">
              <a:lnSpc>
                <a:spcPct val="90000"/>
              </a:lnSpc>
              <a:spcBef>
                <a:spcPts val="0"/>
              </a:spcBef>
              <a:spcAft>
                <a:spcPts val="0"/>
              </a:spcAft>
              <a:buClr>
                <a:schemeClr val="dk1"/>
              </a:buClr>
              <a:buSzPts val="2400"/>
              <a:buNone/>
              <a:defRPr sz="2400"/>
            </a:lvl9pPr>
          </a:lstStyle>
          <a:p>
            <a:endParaRPr/>
          </a:p>
        </p:txBody>
      </p:sp>
      <p:sp>
        <p:nvSpPr>
          <p:cNvPr id="181" name="Google Shape;181;p71"/>
          <p:cNvSpPr txBox="1">
            <a:spLocks noGrp="1"/>
          </p:cNvSpPr>
          <p:nvPr>
            <p:ph type="body" idx="3"/>
          </p:nvPr>
        </p:nvSpPr>
        <p:spPr>
          <a:xfrm>
            <a:off x="4265611" y="1377365"/>
            <a:ext cx="3628710" cy="4718635"/>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82" name="Google Shape;182;p71"/>
          <p:cNvSpPr txBox="1">
            <a:spLocks noGrp="1"/>
          </p:cNvSpPr>
          <p:nvPr>
            <p:ph type="body" idx="4"/>
          </p:nvPr>
        </p:nvSpPr>
        <p:spPr>
          <a:xfrm>
            <a:off x="4168321" y="996365"/>
            <a:ext cx="3726000" cy="381000"/>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Clr>
                <a:schemeClr val="dk1"/>
              </a:buClr>
              <a:buSzPts val="2200"/>
              <a:buNone/>
              <a:defRPr sz="2200" b="1">
                <a:latin typeface="Arial"/>
                <a:ea typeface="Arial"/>
                <a:cs typeface="Arial"/>
                <a:sym typeface="Arial"/>
              </a:defRPr>
            </a:lvl1pPr>
            <a:lvl2pPr marL="914400" lvl="1" indent="-228600" algn="l">
              <a:lnSpc>
                <a:spcPct val="90000"/>
              </a:lnSpc>
              <a:spcBef>
                <a:spcPts val="0"/>
              </a:spcBef>
              <a:spcAft>
                <a:spcPts val="0"/>
              </a:spcAft>
              <a:buClr>
                <a:schemeClr val="dk1"/>
              </a:buClr>
              <a:buSzPts val="2160"/>
              <a:buNone/>
              <a:defRPr sz="2400"/>
            </a:lvl2pPr>
            <a:lvl3pPr marL="1371600" lvl="2" indent="-228600" algn="l">
              <a:lnSpc>
                <a:spcPct val="90000"/>
              </a:lnSpc>
              <a:spcBef>
                <a:spcPts val="0"/>
              </a:spcBef>
              <a:spcAft>
                <a:spcPts val="0"/>
              </a:spcAft>
              <a:buClr>
                <a:schemeClr val="dk1"/>
              </a:buClr>
              <a:buSzPts val="2400"/>
              <a:buNone/>
              <a:defRPr sz="2400"/>
            </a:lvl3pPr>
            <a:lvl4pPr marL="1828800" lvl="3" indent="-228600" algn="l">
              <a:lnSpc>
                <a:spcPct val="90000"/>
              </a:lnSpc>
              <a:spcBef>
                <a:spcPts val="0"/>
              </a:spcBef>
              <a:spcAft>
                <a:spcPts val="0"/>
              </a:spcAft>
              <a:buClr>
                <a:schemeClr val="dk1"/>
              </a:buClr>
              <a:buSzPts val="2400"/>
              <a:buNone/>
              <a:defRPr sz="2400"/>
            </a:lvl4pPr>
            <a:lvl5pPr marL="2286000" lvl="4" indent="-228600" algn="l">
              <a:lnSpc>
                <a:spcPct val="90000"/>
              </a:lnSpc>
              <a:spcBef>
                <a:spcPts val="0"/>
              </a:spcBef>
              <a:spcAft>
                <a:spcPts val="0"/>
              </a:spcAft>
              <a:buClr>
                <a:schemeClr val="dk1"/>
              </a:buClr>
              <a:buSzPts val="2400"/>
              <a:buNone/>
              <a:defRPr sz="2400"/>
            </a:lvl5pPr>
            <a:lvl6pPr marL="2743200" lvl="5" indent="-228600" algn="l">
              <a:lnSpc>
                <a:spcPct val="90000"/>
              </a:lnSpc>
              <a:spcBef>
                <a:spcPts val="0"/>
              </a:spcBef>
              <a:spcAft>
                <a:spcPts val="0"/>
              </a:spcAft>
              <a:buClr>
                <a:schemeClr val="dk1"/>
              </a:buClr>
              <a:buSzPts val="2400"/>
              <a:buNone/>
              <a:defRPr sz="2400"/>
            </a:lvl6pPr>
            <a:lvl7pPr marL="3200400" lvl="6" indent="-228600" algn="l">
              <a:lnSpc>
                <a:spcPct val="90000"/>
              </a:lnSpc>
              <a:spcBef>
                <a:spcPts val="0"/>
              </a:spcBef>
              <a:spcAft>
                <a:spcPts val="0"/>
              </a:spcAft>
              <a:buClr>
                <a:schemeClr val="dk1"/>
              </a:buClr>
              <a:buSzPts val="2400"/>
              <a:buNone/>
              <a:defRPr sz="2400"/>
            </a:lvl7pPr>
            <a:lvl8pPr marL="3657600" lvl="7" indent="-228600" algn="l">
              <a:lnSpc>
                <a:spcPct val="90000"/>
              </a:lnSpc>
              <a:spcBef>
                <a:spcPts val="0"/>
              </a:spcBef>
              <a:spcAft>
                <a:spcPts val="0"/>
              </a:spcAft>
              <a:buClr>
                <a:schemeClr val="dk1"/>
              </a:buClr>
              <a:buSzPts val="2400"/>
              <a:buNone/>
              <a:defRPr sz="2400"/>
            </a:lvl8pPr>
            <a:lvl9pPr marL="4114800" lvl="8" indent="-228600" algn="l">
              <a:lnSpc>
                <a:spcPct val="90000"/>
              </a:lnSpc>
              <a:spcBef>
                <a:spcPts val="0"/>
              </a:spcBef>
              <a:spcAft>
                <a:spcPts val="0"/>
              </a:spcAft>
              <a:buClr>
                <a:schemeClr val="dk1"/>
              </a:buClr>
              <a:buSzPts val="2400"/>
              <a:buNone/>
              <a:defRPr sz="2400"/>
            </a:lvl9pPr>
          </a:lstStyle>
          <a:p>
            <a:endParaRPr/>
          </a:p>
        </p:txBody>
      </p:sp>
      <p:sp>
        <p:nvSpPr>
          <p:cNvPr id="183" name="Google Shape;183;p71"/>
          <p:cNvSpPr txBox="1">
            <a:spLocks noGrp="1"/>
          </p:cNvSpPr>
          <p:nvPr>
            <p:ph type="body" idx="5"/>
          </p:nvPr>
        </p:nvSpPr>
        <p:spPr>
          <a:xfrm>
            <a:off x="385100" y="1377365"/>
            <a:ext cx="3628710" cy="4718635"/>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84" name="Google Shape;184;p71"/>
          <p:cNvSpPr txBox="1">
            <a:spLocks noGrp="1"/>
          </p:cNvSpPr>
          <p:nvPr>
            <p:ph type="body" idx="6"/>
          </p:nvPr>
        </p:nvSpPr>
        <p:spPr>
          <a:xfrm>
            <a:off x="287427" y="996365"/>
            <a:ext cx="3726383" cy="381000"/>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Clr>
                <a:schemeClr val="dk1"/>
              </a:buClr>
              <a:buSzPts val="2200"/>
              <a:buNone/>
              <a:defRPr sz="2200" b="1">
                <a:latin typeface="Arial"/>
                <a:ea typeface="Arial"/>
                <a:cs typeface="Arial"/>
                <a:sym typeface="Arial"/>
              </a:defRPr>
            </a:lvl1pPr>
            <a:lvl2pPr marL="914400" lvl="1" indent="-228600" algn="l">
              <a:lnSpc>
                <a:spcPct val="90000"/>
              </a:lnSpc>
              <a:spcBef>
                <a:spcPts val="0"/>
              </a:spcBef>
              <a:spcAft>
                <a:spcPts val="0"/>
              </a:spcAft>
              <a:buClr>
                <a:schemeClr val="dk1"/>
              </a:buClr>
              <a:buSzPts val="2160"/>
              <a:buNone/>
              <a:defRPr sz="2400"/>
            </a:lvl2pPr>
            <a:lvl3pPr marL="1371600" lvl="2" indent="-228600" algn="l">
              <a:lnSpc>
                <a:spcPct val="90000"/>
              </a:lnSpc>
              <a:spcBef>
                <a:spcPts val="0"/>
              </a:spcBef>
              <a:spcAft>
                <a:spcPts val="0"/>
              </a:spcAft>
              <a:buClr>
                <a:schemeClr val="dk1"/>
              </a:buClr>
              <a:buSzPts val="2400"/>
              <a:buNone/>
              <a:defRPr sz="2400"/>
            </a:lvl3pPr>
            <a:lvl4pPr marL="1828800" lvl="3" indent="-228600" algn="l">
              <a:lnSpc>
                <a:spcPct val="90000"/>
              </a:lnSpc>
              <a:spcBef>
                <a:spcPts val="0"/>
              </a:spcBef>
              <a:spcAft>
                <a:spcPts val="0"/>
              </a:spcAft>
              <a:buClr>
                <a:schemeClr val="dk1"/>
              </a:buClr>
              <a:buSzPts val="2400"/>
              <a:buNone/>
              <a:defRPr sz="2400"/>
            </a:lvl4pPr>
            <a:lvl5pPr marL="2286000" lvl="4" indent="-228600" algn="l">
              <a:lnSpc>
                <a:spcPct val="90000"/>
              </a:lnSpc>
              <a:spcBef>
                <a:spcPts val="0"/>
              </a:spcBef>
              <a:spcAft>
                <a:spcPts val="0"/>
              </a:spcAft>
              <a:buClr>
                <a:schemeClr val="dk1"/>
              </a:buClr>
              <a:buSzPts val="2400"/>
              <a:buNone/>
              <a:defRPr sz="2400"/>
            </a:lvl5pPr>
            <a:lvl6pPr marL="2743200" lvl="5" indent="-228600" algn="l">
              <a:lnSpc>
                <a:spcPct val="90000"/>
              </a:lnSpc>
              <a:spcBef>
                <a:spcPts val="0"/>
              </a:spcBef>
              <a:spcAft>
                <a:spcPts val="0"/>
              </a:spcAft>
              <a:buClr>
                <a:schemeClr val="dk1"/>
              </a:buClr>
              <a:buSzPts val="2400"/>
              <a:buNone/>
              <a:defRPr sz="2400"/>
            </a:lvl6pPr>
            <a:lvl7pPr marL="3200400" lvl="6" indent="-228600" algn="l">
              <a:lnSpc>
                <a:spcPct val="90000"/>
              </a:lnSpc>
              <a:spcBef>
                <a:spcPts val="0"/>
              </a:spcBef>
              <a:spcAft>
                <a:spcPts val="0"/>
              </a:spcAft>
              <a:buClr>
                <a:schemeClr val="dk1"/>
              </a:buClr>
              <a:buSzPts val="2400"/>
              <a:buNone/>
              <a:defRPr sz="2400"/>
            </a:lvl7pPr>
            <a:lvl8pPr marL="3657600" lvl="7" indent="-228600" algn="l">
              <a:lnSpc>
                <a:spcPct val="90000"/>
              </a:lnSpc>
              <a:spcBef>
                <a:spcPts val="0"/>
              </a:spcBef>
              <a:spcAft>
                <a:spcPts val="0"/>
              </a:spcAft>
              <a:buClr>
                <a:schemeClr val="dk1"/>
              </a:buClr>
              <a:buSzPts val="2400"/>
              <a:buNone/>
              <a:defRPr sz="2400"/>
            </a:lvl8pPr>
            <a:lvl9pPr marL="4114800" lvl="8" indent="-228600" algn="l">
              <a:lnSpc>
                <a:spcPct val="90000"/>
              </a:lnSpc>
              <a:spcBef>
                <a:spcPts val="0"/>
              </a:spcBef>
              <a:spcAft>
                <a:spcPts val="0"/>
              </a:spcAft>
              <a:buClr>
                <a:schemeClr val="dk1"/>
              </a:buClr>
              <a:buSzPts val="2400"/>
              <a:buNone/>
              <a:defRPr sz="2400"/>
            </a:lvl9pPr>
          </a:lstStyle>
          <a:p>
            <a:endParaRPr/>
          </a:p>
        </p:txBody>
      </p:sp>
      <p:sp>
        <p:nvSpPr>
          <p:cNvPr id="185" name="Google Shape;185;p71"/>
          <p:cNvSpPr/>
          <p:nvPr/>
        </p:nvSpPr>
        <p:spPr>
          <a:xfrm>
            <a:off x="385100" y="84388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186" name="Google Shape;186;p71"/>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71"/>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188" name="Google Shape;188;p71"/>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ntent, Subtitle and Headings">
  <p:cSld name="Three Content, Subtitle and Headings">
    <p:spTree>
      <p:nvGrpSpPr>
        <p:cNvPr id="1" name="Shape 189"/>
        <p:cNvGrpSpPr/>
        <p:nvPr/>
      </p:nvGrpSpPr>
      <p:grpSpPr>
        <a:xfrm>
          <a:off x="0" y="0"/>
          <a:ext cx="0" cy="0"/>
          <a:chOff x="0" y="0"/>
          <a:chExt cx="0" cy="0"/>
        </a:xfrm>
      </p:grpSpPr>
      <p:sp>
        <p:nvSpPr>
          <p:cNvPr id="190" name="Google Shape;190;p72"/>
          <p:cNvSpPr txBox="1">
            <a:spLocks noGrp="1"/>
          </p:cNvSpPr>
          <p:nvPr>
            <p:ph type="body" idx="1"/>
          </p:nvPr>
        </p:nvSpPr>
        <p:spPr>
          <a:xfrm>
            <a:off x="8146122" y="1747514"/>
            <a:ext cx="3628710" cy="4352042"/>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91" name="Google Shape;191;p72"/>
          <p:cNvSpPr txBox="1">
            <a:spLocks noGrp="1"/>
          </p:cNvSpPr>
          <p:nvPr>
            <p:ph type="body" idx="2"/>
          </p:nvPr>
        </p:nvSpPr>
        <p:spPr>
          <a:xfrm>
            <a:off x="8048832" y="1365166"/>
            <a:ext cx="3726000" cy="381000"/>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Clr>
                <a:schemeClr val="dk1"/>
              </a:buClr>
              <a:buSzPts val="2200"/>
              <a:buNone/>
              <a:defRPr sz="2200" b="1">
                <a:latin typeface="Arial"/>
                <a:ea typeface="Arial"/>
                <a:cs typeface="Arial"/>
                <a:sym typeface="Arial"/>
              </a:defRPr>
            </a:lvl1pPr>
            <a:lvl2pPr marL="914400" lvl="1" indent="-228600" algn="l">
              <a:lnSpc>
                <a:spcPct val="90000"/>
              </a:lnSpc>
              <a:spcBef>
                <a:spcPts val="0"/>
              </a:spcBef>
              <a:spcAft>
                <a:spcPts val="0"/>
              </a:spcAft>
              <a:buClr>
                <a:schemeClr val="dk1"/>
              </a:buClr>
              <a:buSzPts val="2160"/>
              <a:buNone/>
              <a:defRPr sz="2400"/>
            </a:lvl2pPr>
            <a:lvl3pPr marL="1371600" lvl="2" indent="-228600" algn="l">
              <a:lnSpc>
                <a:spcPct val="90000"/>
              </a:lnSpc>
              <a:spcBef>
                <a:spcPts val="0"/>
              </a:spcBef>
              <a:spcAft>
                <a:spcPts val="0"/>
              </a:spcAft>
              <a:buClr>
                <a:schemeClr val="dk1"/>
              </a:buClr>
              <a:buSzPts val="2400"/>
              <a:buNone/>
              <a:defRPr sz="2400"/>
            </a:lvl3pPr>
            <a:lvl4pPr marL="1828800" lvl="3" indent="-228600" algn="l">
              <a:lnSpc>
                <a:spcPct val="90000"/>
              </a:lnSpc>
              <a:spcBef>
                <a:spcPts val="0"/>
              </a:spcBef>
              <a:spcAft>
                <a:spcPts val="0"/>
              </a:spcAft>
              <a:buClr>
                <a:schemeClr val="dk1"/>
              </a:buClr>
              <a:buSzPts val="2400"/>
              <a:buNone/>
              <a:defRPr sz="2400"/>
            </a:lvl4pPr>
            <a:lvl5pPr marL="2286000" lvl="4" indent="-228600" algn="l">
              <a:lnSpc>
                <a:spcPct val="90000"/>
              </a:lnSpc>
              <a:spcBef>
                <a:spcPts val="0"/>
              </a:spcBef>
              <a:spcAft>
                <a:spcPts val="0"/>
              </a:spcAft>
              <a:buClr>
                <a:schemeClr val="dk1"/>
              </a:buClr>
              <a:buSzPts val="2400"/>
              <a:buNone/>
              <a:defRPr sz="2400"/>
            </a:lvl5pPr>
            <a:lvl6pPr marL="2743200" lvl="5" indent="-228600" algn="l">
              <a:lnSpc>
                <a:spcPct val="90000"/>
              </a:lnSpc>
              <a:spcBef>
                <a:spcPts val="0"/>
              </a:spcBef>
              <a:spcAft>
                <a:spcPts val="0"/>
              </a:spcAft>
              <a:buClr>
                <a:schemeClr val="dk1"/>
              </a:buClr>
              <a:buSzPts val="2400"/>
              <a:buNone/>
              <a:defRPr sz="2400"/>
            </a:lvl6pPr>
            <a:lvl7pPr marL="3200400" lvl="6" indent="-228600" algn="l">
              <a:lnSpc>
                <a:spcPct val="90000"/>
              </a:lnSpc>
              <a:spcBef>
                <a:spcPts val="0"/>
              </a:spcBef>
              <a:spcAft>
                <a:spcPts val="0"/>
              </a:spcAft>
              <a:buClr>
                <a:schemeClr val="dk1"/>
              </a:buClr>
              <a:buSzPts val="2400"/>
              <a:buNone/>
              <a:defRPr sz="2400"/>
            </a:lvl7pPr>
            <a:lvl8pPr marL="3657600" lvl="7" indent="-228600" algn="l">
              <a:lnSpc>
                <a:spcPct val="90000"/>
              </a:lnSpc>
              <a:spcBef>
                <a:spcPts val="0"/>
              </a:spcBef>
              <a:spcAft>
                <a:spcPts val="0"/>
              </a:spcAft>
              <a:buClr>
                <a:schemeClr val="dk1"/>
              </a:buClr>
              <a:buSzPts val="2400"/>
              <a:buNone/>
              <a:defRPr sz="2400"/>
            </a:lvl8pPr>
            <a:lvl9pPr marL="4114800" lvl="8" indent="-228600" algn="l">
              <a:lnSpc>
                <a:spcPct val="90000"/>
              </a:lnSpc>
              <a:spcBef>
                <a:spcPts val="0"/>
              </a:spcBef>
              <a:spcAft>
                <a:spcPts val="0"/>
              </a:spcAft>
              <a:buClr>
                <a:schemeClr val="dk1"/>
              </a:buClr>
              <a:buSzPts val="2400"/>
              <a:buNone/>
              <a:defRPr sz="2400"/>
            </a:lvl9pPr>
          </a:lstStyle>
          <a:p>
            <a:endParaRPr/>
          </a:p>
        </p:txBody>
      </p:sp>
      <p:sp>
        <p:nvSpPr>
          <p:cNvPr id="192" name="Google Shape;192;p72"/>
          <p:cNvSpPr txBox="1">
            <a:spLocks noGrp="1"/>
          </p:cNvSpPr>
          <p:nvPr>
            <p:ph type="body" idx="3"/>
          </p:nvPr>
        </p:nvSpPr>
        <p:spPr>
          <a:xfrm>
            <a:off x="4265611" y="1747514"/>
            <a:ext cx="3628710" cy="4352042"/>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93" name="Google Shape;193;p72"/>
          <p:cNvSpPr txBox="1">
            <a:spLocks noGrp="1"/>
          </p:cNvSpPr>
          <p:nvPr>
            <p:ph type="body" idx="4"/>
          </p:nvPr>
        </p:nvSpPr>
        <p:spPr>
          <a:xfrm>
            <a:off x="4168321" y="1365166"/>
            <a:ext cx="3726000" cy="381000"/>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Clr>
                <a:schemeClr val="dk1"/>
              </a:buClr>
              <a:buSzPts val="2200"/>
              <a:buNone/>
              <a:defRPr sz="2200" b="1">
                <a:latin typeface="Arial"/>
                <a:ea typeface="Arial"/>
                <a:cs typeface="Arial"/>
                <a:sym typeface="Arial"/>
              </a:defRPr>
            </a:lvl1pPr>
            <a:lvl2pPr marL="914400" lvl="1" indent="-228600" algn="l">
              <a:lnSpc>
                <a:spcPct val="90000"/>
              </a:lnSpc>
              <a:spcBef>
                <a:spcPts val="0"/>
              </a:spcBef>
              <a:spcAft>
                <a:spcPts val="0"/>
              </a:spcAft>
              <a:buClr>
                <a:schemeClr val="dk1"/>
              </a:buClr>
              <a:buSzPts val="2160"/>
              <a:buNone/>
              <a:defRPr sz="2400"/>
            </a:lvl2pPr>
            <a:lvl3pPr marL="1371600" lvl="2" indent="-228600" algn="l">
              <a:lnSpc>
                <a:spcPct val="90000"/>
              </a:lnSpc>
              <a:spcBef>
                <a:spcPts val="0"/>
              </a:spcBef>
              <a:spcAft>
                <a:spcPts val="0"/>
              </a:spcAft>
              <a:buClr>
                <a:schemeClr val="dk1"/>
              </a:buClr>
              <a:buSzPts val="2400"/>
              <a:buNone/>
              <a:defRPr sz="2400"/>
            </a:lvl3pPr>
            <a:lvl4pPr marL="1828800" lvl="3" indent="-228600" algn="l">
              <a:lnSpc>
                <a:spcPct val="90000"/>
              </a:lnSpc>
              <a:spcBef>
                <a:spcPts val="0"/>
              </a:spcBef>
              <a:spcAft>
                <a:spcPts val="0"/>
              </a:spcAft>
              <a:buClr>
                <a:schemeClr val="dk1"/>
              </a:buClr>
              <a:buSzPts val="2400"/>
              <a:buNone/>
              <a:defRPr sz="2400"/>
            </a:lvl4pPr>
            <a:lvl5pPr marL="2286000" lvl="4" indent="-228600" algn="l">
              <a:lnSpc>
                <a:spcPct val="90000"/>
              </a:lnSpc>
              <a:spcBef>
                <a:spcPts val="0"/>
              </a:spcBef>
              <a:spcAft>
                <a:spcPts val="0"/>
              </a:spcAft>
              <a:buClr>
                <a:schemeClr val="dk1"/>
              </a:buClr>
              <a:buSzPts val="2400"/>
              <a:buNone/>
              <a:defRPr sz="2400"/>
            </a:lvl5pPr>
            <a:lvl6pPr marL="2743200" lvl="5" indent="-228600" algn="l">
              <a:lnSpc>
                <a:spcPct val="90000"/>
              </a:lnSpc>
              <a:spcBef>
                <a:spcPts val="0"/>
              </a:spcBef>
              <a:spcAft>
                <a:spcPts val="0"/>
              </a:spcAft>
              <a:buClr>
                <a:schemeClr val="dk1"/>
              </a:buClr>
              <a:buSzPts val="2400"/>
              <a:buNone/>
              <a:defRPr sz="2400"/>
            </a:lvl6pPr>
            <a:lvl7pPr marL="3200400" lvl="6" indent="-228600" algn="l">
              <a:lnSpc>
                <a:spcPct val="90000"/>
              </a:lnSpc>
              <a:spcBef>
                <a:spcPts val="0"/>
              </a:spcBef>
              <a:spcAft>
                <a:spcPts val="0"/>
              </a:spcAft>
              <a:buClr>
                <a:schemeClr val="dk1"/>
              </a:buClr>
              <a:buSzPts val="2400"/>
              <a:buNone/>
              <a:defRPr sz="2400"/>
            </a:lvl7pPr>
            <a:lvl8pPr marL="3657600" lvl="7" indent="-228600" algn="l">
              <a:lnSpc>
                <a:spcPct val="90000"/>
              </a:lnSpc>
              <a:spcBef>
                <a:spcPts val="0"/>
              </a:spcBef>
              <a:spcAft>
                <a:spcPts val="0"/>
              </a:spcAft>
              <a:buClr>
                <a:schemeClr val="dk1"/>
              </a:buClr>
              <a:buSzPts val="2400"/>
              <a:buNone/>
              <a:defRPr sz="2400"/>
            </a:lvl8pPr>
            <a:lvl9pPr marL="4114800" lvl="8" indent="-228600" algn="l">
              <a:lnSpc>
                <a:spcPct val="90000"/>
              </a:lnSpc>
              <a:spcBef>
                <a:spcPts val="0"/>
              </a:spcBef>
              <a:spcAft>
                <a:spcPts val="0"/>
              </a:spcAft>
              <a:buClr>
                <a:schemeClr val="dk1"/>
              </a:buClr>
              <a:buSzPts val="2400"/>
              <a:buNone/>
              <a:defRPr sz="2400"/>
            </a:lvl9pPr>
          </a:lstStyle>
          <a:p>
            <a:endParaRPr/>
          </a:p>
        </p:txBody>
      </p:sp>
      <p:sp>
        <p:nvSpPr>
          <p:cNvPr id="194" name="Google Shape;194;p72"/>
          <p:cNvSpPr txBox="1">
            <a:spLocks noGrp="1"/>
          </p:cNvSpPr>
          <p:nvPr>
            <p:ph type="body" idx="5"/>
          </p:nvPr>
        </p:nvSpPr>
        <p:spPr>
          <a:xfrm>
            <a:off x="385100" y="1747514"/>
            <a:ext cx="3628710" cy="4352042"/>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95" name="Google Shape;195;p72"/>
          <p:cNvSpPr txBox="1">
            <a:spLocks noGrp="1"/>
          </p:cNvSpPr>
          <p:nvPr>
            <p:ph type="body" idx="6"/>
          </p:nvPr>
        </p:nvSpPr>
        <p:spPr>
          <a:xfrm>
            <a:off x="287427" y="1365166"/>
            <a:ext cx="3726383" cy="381000"/>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Clr>
                <a:schemeClr val="dk1"/>
              </a:buClr>
              <a:buSzPts val="2200"/>
              <a:buNone/>
              <a:defRPr sz="2200" b="1">
                <a:latin typeface="Arial"/>
                <a:ea typeface="Arial"/>
                <a:cs typeface="Arial"/>
                <a:sym typeface="Arial"/>
              </a:defRPr>
            </a:lvl1pPr>
            <a:lvl2pPr marL="914400" lvl="1" indent="-228600" algn="l">
              <a:lnSpc>
                <a:spcPct val="90000"/>
              </a:lnSpc>
              <a:spcBef>
                <a:spcPts val="0"/>
              </a:spcBef>
              <a:spcAft>
                <a:spcPts val="0"/>
              </a:spcAft>
              <a:buClr>
                <a:schemeClr val="dk1"/>
              </a:buClr>
              <a:buSzPts val="2160"/>
              <a:buNone/>
              <a:defRPr sz="2400"/>
            </a:lvl2pPr>
            <a:lvl3pPr marL="1371600" lvl="2" indent="-228600" algn="l">
              <a:lnSpc>
                <a:spcPct val="90000"/>
              </a:lnSpc>
              <a:spcBef>
                <a:spcPts val="0"/>
              </a:spcBef>
              <a:spcAft>
                <a:spcPts val="0"/>
              </a:spcAft>
              <a:buClr>
                <a:schemeClr val="dk1"/>
              </a:buClr>
              <a:buSzPts val="2400"/>
              <a:buNone/>
              <a:defRPr sz="2400"/>
            </a:lvl3pPr>
            <a:lvl4pPr marL="1828800" lvl="3" indent="-228600" algn="l">
              <a:lnSpc>
                <a:spcPct val="90000"/>
              </a:lnSpc>
              <a:spcBef>
                <a:spcPts val="0"/>
              </a:spcBef>
              <a:spcAft>
                <a:spcPts val="0"/>
              </a:spcAft>
              <a:buClr>
                <a:schemeClr val="dk1"/>
              </a:buClr>
              <a:buSzPts val="2400"/>
              <a:buNone/>
              <a:defRPr sz="2400"/>
            </a:lvl4pPr>
            <a:lvl5pPr marL="2286000" lvl="4" indent="-228600" algn="l">
              <a:lnSpc>
                <a:spcPct val="90000"/>
              </a:lnSpc>
              <a:spcBef>
                <a:spcPts val="0"/>
              </a:spcBef>
              <a:spcAft>
                <a:spcPts val="0"/>
              </a:spcAft>
              <a:buClr>
                <a:schemeClr val="dk1"/>
              </a:buClr>
              <a:buSzPts val="2400"/>
              <a:buNone/>
              <a:defRPr sz="2400"/>
            </a:lvl5pPr>
            <a:lvl6pPr marL="2743200" lvl="5" indent="-228600" algn="l">
              <a:lnSpc>
                <a:spcPct val="90000"/>
              </a:lnSpc>
              <a:spcBef>
                <a:spcPts val="0"/>
              </a:spcBef>
              <a:spcAft>
                <a:spcPts val="0"/>
              </a:spcAft>
              <a:buClr>
                <a:schemeClr val="dk1"/>
              </a:buClr>
              <a:buSzPts val="2400"/>
              <a:buNone/>
              <a:defRPr sz="2400"/>
            </a:lvl6pPr>
            <a:lvl7pPr marL="3200400" lvl="6" indent="-228600" algn="l">
              <a:lnSpc>
                <a:spcPct val="90000"/>
              </a:lnSpc>
              <a:spcBef>
                <a:spcPts val="0"/>
              </a:spcBef>
              <a:spcAft>
                <a:spcPts val="0"/>
              </a:spcAft>
              <a:buClr>
                <a:schemeClr val="dk1"/>
              </a:buClr>
              <a:buSzPts val="2400"/>
              <a:buNone/>
              <a:defRPr sz="2400"/>
            </a:lvl7pPr>
            <a:lvl8pPr marL="3657600" lvl="7" indent="-228600" algn="l">
              <a:lnSpc>
                <a:spcPct val="90000"/>
              </a:lnSpc>
              <a:spcBef>
                <a:spcPts val="0"/>
              </a:spcBef>
              <a:spcAft>
                <a:spcPts val="0"/>
              </a:spcAft>
              <a:buClr>
                <a:schemeClr val="dk1"/>
              </a:buClr>
              <a:buSzPts val="2400"/>
              <a:buNone/>
              <a:defRPr sz="2400"/>
            </a:lvl8pPr>
            <a:lvl9pPr marL="4114800" lvl="8" indent="-228600" algn="l">
              <a:lnSpc>
                <a:spcPct val="90000"/>
              </a:lnSpc>
              <a:spcBef>
                <a:spcPts val="0"/>
              </a:spcBef>
              <a:spcAft>
                <a:spcPts val="0"/>
              </a:spcAft>
              <a:buClr>
                <a:schemeClr val="dk1"/>
              </a:buClr>
              <a:buSzPts val="2400"/>
              <a:buNone/>
              <a:defRPr sz="2400"/>
            </a:lvl9pPr>
          </a:lstStyle>
          <a:p>
            <a:endParaRPr/>
          </a:p>
        </p:txBody>
      </p:sp>
      <p:sp>
        <p:nvSpPr>
          <p:cNvPr id="196" name="Google Shape;196;p72"/>
          <p:cNvSpPr/>
          <p:nvPr/>
        </p:nvSpPr>
        <p:spPr>
          <a:xfrm>
            <a:off x="385100" y="118949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197" name="Google Shape;197;p72"/>
          <p:cNvSpPr txBox="1">
            <a:spLocks noGrp="1"/>
          </p:cNvSpPr>
          <p:nvPr>
            <p:ph type="body" idx="7"/>
          </p:nvPr>
        </p:nvSpPr>
        <p:spPr>
          <a:xfrm>
            <a:off x="281746" y="704332"/>
            <a:ext cx="11498270" cy="381000"/>
          </a:xfrm>
          <a:prstGeom prst="rect">
            <a:avLst/>
          </a:prstGeom>
          <a:noFill/>
          <a:ln>
            <a:noFill/>
          </a:ln>
        </p:spPr>
        <p:txBody>
          <a:bodyPr spcFirstLastPara="1" wrap="square" lIns="91425" tIns="91425" rIns="91425" bIns="91425" anchor="ctr" anchorCtr="0">
            <a:noAutofit/>
          </a:bodyPr>
          <a:lstStyle>
            <a:lvl1pPr marL="457200" lvl="0" indent="-228600" algn="l">
              <a:lnSpc>
                <a:spcPct val="90000"/>
              </a:lnSpc>
              <a:spcBef>
                <a:spcPts val="400"/>
              </a:spcBef>
              <a:spcAft>
                <a:spcPts val="0"/>
              </a:spcAft>
              <a:buClr>
                <a:schemeClr val="dk1"/>
              </a:buClr>
              <a:buSzPts val="2400"/>
              <a:buNone/>
              <a:defRPr sz="2400">
                <a:latin typeface="Arial"/>
                <a:ea typeface="Arial"/>
                <a:cs typeface="Arial"/>
                <a:sym typeface="Arial"/>
              </a:defRPr>
            </a:lvl1pPr>
            <a:lvl2pPr marL="914400" lvl="1" indent="-331469" algn="l">
              <a:lnSpc>
                <a:spcPct val="90000"/>
              </a:lnSpc>
              <a:spcBef>
                <a:spcPts val="400"/>
              </a:spcBef>
              <a:spcAft>
                <a:spcPts val="0"/>
              </a:spcAft>
              <a:buClr>
                <a:schemeClr val="dk1"/>
              </a:buClr>
              <a:buSzPts val="162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98" name="Google Shape;198;p72"/>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72"/>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200" name="Google Shape;200;p72"/>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01"/>
        <p:cNvGrpSpPr/>
        <p:nvPr/>
      </p:nvGrpSpPr>
      <p:grpSpPr>
        <a:xfrm>
          <a:off x="0" y="0"/>
          <a:ext cx="0" cy="0"/>
          <a:chOff x="0" y="0"/>
          <a:chExt cx="0" cy="0"/>
        </a:xfrm>
      </p:grpSpPr>
      <p:sp>
        <p:nvSpPr>
          <p:cNvPr id="202" name="Google Shape;202;p73"/>
          <p:cNvSpPr/>
          <p:nvPr/>
        </p:nvSpPr>
        <p:spPr>
          <a:xfrm>
            <a:off x="385100" y="84388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203" name="Google Shape;203;p73"/>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73"/>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205" name="Google Shape;205;p73"/>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206"/>
        <p:cNvGrpSpPr/>
        <p:nvPr/>
      </p:nvGrpSpPr>
      <p:grpSpPr>
        <a:xfrm>
          <a:off x="0" y="0"/>
          <a:ext cx="0" cy="0"/>
          <a:chOff x="0" y="0"/>
          <a:chExt cx="0" cy="0"/>
        </a:xfrm>
      </p:grpSpPr>
      <p:sp>
        <p:nvSpPr>
          <p:cNvPr id="207" name="Google Shape;207;p74"/>
          <p:cNvSpPr txBox="1">
            <a:spLocks noGrp="1"/>
          </p:cNvSpPr>
          <p:nvPr>
            <p:ph type="body" idx="1"/>
          </p:nvPr>
        </p:nvSpPr>
        <p:spPr>
          <a:xfrm>
            <a:off x="281746" y="704332"/>
            <a:ext cx="11529254" cy="381000"/>
          </a:xfrm>
          <a:prstGeom prst="rect">
            <a:avLst/>
          </a:prstGeom>
          <a:noFill/>
          <a:ln>
            <a:noFill/>
          </a:ln>
        </p:spPr>
        <p:txBody>
          <a:bodyPr spcFirstLastPara="1" wrap="square" lIns="91425" tIns="91425" rIns="91425" bIns="91425" anchor="ctr" anchorCtr="0">
            <a:noAutofit/>
          </a:bodyPr>
          <a:lstStyle>
            <a:lvl1pPr marL="457200" lvl="0" indent="-228600" algn="l">
              <a:lnSpc>
                <a:spcPct val="90000"/>
              </a:lnSpc>
              <a:spcBef>
                <a:spcPts val="400"/>
              </a:spcBef>
              <a:spcAft>
                <a:spcPts val="0"/>
              </a:spcAft>
              <a:buClr>
                <a:schemeClr val="dk1"/>
              </a:buClr>
              <a:buSzPts val="2400"/>
              <a:buNone/>
              <a:defRPr sz="2400">
                <a:latin typeface="Arial"/>
                <a:ea typeface="Arial"/>
                <a:cs typeface="Arial"/>
                <a:sym typeface="Arial"/>
              </a:defRPr>
            </a:lvl1pPr>
            <a:lvl2pPr marL="914400" lvl="1" indent="-331469" algn="l">
              <a:lnSpc>
                <a:spcPct val="90000"/>
              </a:lnSpc>
              <a:spcBef>
                <a:spcPts val="400"/>
              </a:spcBef>
              <a:spcAft>
                <a:spcPts val="0"/>
              </a:spcAft>
              <a:buClr>
                <a:schemeClr val="dk1"/>
              </a:buClr>
              <a:buSzPts val="162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08" name="Google Shape;208;p74"/>
          <p:cNvSpPr/>
          <p:nvPr/>
        </p:nvSpPr>
        <p:spPr>
          <a:xfrm>
            <a:off x="385100" y="118949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209" name="Google Shape;209;p74"/>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74"/>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74"/>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2 Line">
  <p:cSld name="Title Only, 2 Line">
    <p:spTree>
      <p:nvGrpSpPr>
        <p:cNvPr id="1" name="Shape 212"/>
        <p:cNvGrpSpPr/>
        <p:nvPr/>
      </p:nvGrpSpPr>
      <p:grpSpPr>
        <a:xfrm>
          <a:off x="0" y="0"/>
          <a:ext cx="0" cy="0"/>
          <a:chOff x="0" y="0"/>
          <a:chExt cx="0" cy="0"/>
        </a:xfrm>
      </p:grpSpPr>
      <p:sp>
        <p:nvSpPr>
          <p:cNvPr id="213" name="Google Shape;213;p75"/>
          <p:cNvSpPr/>
          <p:nvPr/>
        </p:nvSpPr>
        <p:spPr>
          <a:xfrm>
            <a:off x="385100" y="1247488"/>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214" name="Google Shape;214;p75"/>
          <p:cNvSpPr txBox="1">
            <a:spLocks noGrp="1"/>
          </p:cNvSpPr>
          <p:nvPr>
            <p:ph type="title"/>
          </p:nvPr>
        </p:nvSpPr>
        <p:spPr>
          <a:xfrm>
            <a:off x="289123" y="398368"/>
            <a:ext cx="11494890" cy="86868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75"/>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216" name="Google Shape;216;p75"/>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Subtitle, 2 Line">
  <p:cSld name="Title and Subtitle, 2 Line">
    <p:spTree>
      <p:nvGrpSpPr>
        <p:cNvPr id="1" name="Shape 217"/>
        <p:cNvGrpSpPr/>
        <p:nvPr/>
      </p:nvGrpSpPr>
      <p:grpSpPr>
        <a:xfrm>
          <a:off x="0" y="0"/>
          <a:ext cx="0" cy="0"/>
          <a:chOff x="0" y="0"/>
          <a:chExt cx="0" cy="0"/>
        </a:xfrm>
      </p:grpSpPr>
      <p:sp>
        <p:nvSpPr>
          <p:cNvPr id="218" name="Google Shape;218;p76"/>
          <p:cNvSpPr txBox="1">
            <a:spLocks noGrp="1"/>
          </p:cNvSpPr>
          <p:nvPr>
            <p:ph type="body" idx="1"/>
          </p:nvPr>
        </p:nvSpPr>
        <p:spPr>
          <a:xfrm>
            <a:off x="281746" y="1178166"/>
            <a:ext cx="11529254" cy="381000"/>
          </a:xfrm>
          <a:prstGeom prst="rect">
            <a:avLst/>
          </a:prstGeom>
          <a:noFill/>
          <a:ln>
            <a:noFill/>
          </a:ln>
        </p:spPr>
        <p:txBody>
          <a:bodyPr spcFirstLastPara="1" wrap="square" lIns="91425" tIns="91425" rIns="91425" bIns="91425" anchor="ctr" anchorCtr="0">
            <a:noAutofit/>
          </a:bodyPr>
          <a:lstStyle>
            <a:lvl1pPr marL="457200" lvl="0" indent="-228600" algn="l">
              <a:lnSpc>
                <a:spcPct val="90000"/>
              </a:lnSpc>
              <a:spcBef>
                <a:spcPts val="400"/>
              </a:spcBef>
              <a:spcAft>
                <a:spcPts val="0"/>
              </a:spcAft>
              <a:buClr>
                <a:schemeClr val="dk1"/>
              </a:buClr>
              <a:buSzPts val="2400"/>
              <a:buNone/>
              <a:defRPr sz="2400">
                <a:latin typeface="Arial"/>
                <a:ea typeface="Arial"/>
                <a:cs typeface="Arial"/>
                <a:sym typeface="Arial"/>
              </a:defRPr>
            </a:lvl1pPr>
            <a:lvl2pPr marL="914400" lvl="1" indent="-331469" algn="l">
              <a:lnSpc>
                <a:spcPct val="90000"/>
              </a:lnSpc>
              <a:spcBef>
                <a:spcPts val="400"/>
              </a:spcBef>
              <a:spcAft>
                <a:spcPts val="0"/>
              </a:spcAft>
              <a:buClr>
                <a:schemeClr val="dk1"/>
              </a:buClr>
              <a:buSzPts val="162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19" name="Google Shape;219;p76"/>
          <p:cNvSpPr/>
          <p:nvPr/>
        </p:nvSpPr>
        <p:spPr>
          <a:xfrm>
            <a:off x="385100" y="1663329"/>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220" name="Google Shape;220;p76"/>
          <p:cNvSpPr txBox="1">
            <a:spLocks noGrp="1"/>
          </p:cNvSpPr>
          <p:nvPr>
            <p:ph type="title"/>
          </p:nvPr>
        </p:nvSpPr>
        <p:spPr>
          <a:xfrm>
            <a:off x="289123" y="398368"/>
            <a:ext cx="11494890" cy="86868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76"/>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222" name="Google Shape;222;p76"/>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Left">
  <p:cSld name="Title Only, Left">
    <p:spTree>
      <p:nvGrpSpPr>
        <p:cNvPr id="1" name="Shape 223"/>
        <p:cNvGrpSpPr/>
        <p:nvPr/>
      </p:nvGrpSpPr>
      <p:grpSpPr>
        <a:xfrm>
          <a:off x="0" y="0"/>
          <a:ext cx="0" cy="0"/>
          <a:chOff x="0" y="0"/>
          <a:chExt cx="0" cy="0"/>
        </a:xfrm>
      </p:grpSpPr>
      <p:sp>
        <p:nvSpPr>
          <p:cNvPr id="224" name="Google Shape;224;p77"/>
          <p:cNvSpPr/>
          <p:nvPr/>
        </p:nvSpPr>
        <p:spPr>
          <a:xfrm>
            <a:off x="385100" y="3616182"/>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225" name="Google Shape;225;p77"/>
          <p:cNvSpPr txBox="1">
            <a:spLocks noGrp="1"/>
          </p:cNvSpPr>
          <p:nvPr>
            <p:ph type="title"/>
          </p:nvPr>
        </p:nvSpPr>
        <p:spPr>
          <a:xfrm>
            <a:off x="289123" y="2676894"/>
            <a:ext cx="3685309" cy="86868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77"/>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227" name="Google Shape;227;p77"/>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Left">
  <p:cSld name="Title and Content, Left">
    <p:spTree>
      <p:nvGrpSpPr>
        <p:cNvPr id="1" name="Shape 228"/>
        <p:cNvGrpSpPr/>
        <p:nvPr/>
      </p:nvGrpSpPr>
      <p:grpSpPr>
        <a:xfrm>
          <a:off x="0" y="0"/>
          <a:ext cx="0" cy="0"/>
          <a:chOff x="0" y="0"/>
          <a:chExt cx="0" cy="0"/>
        </a:xfrm>
      </p:grpSpPr>
      <p:sp>
        <p:nvSpPr>
          <p:cNvPr id="229" name="Google Shape;229;p78"/>
          <p:cNvSpPr txBox="1">
            <a:spLocks noGrp="1"/>
          </p:cNvSpPr>
          <p:nvPr>
            <p:ph type="body" idx="1"/>
          </p:nvPr>
        </p:nvSpPr>
        <p:spPr>
          <a:xfrm>
            <a:off x="4076700" y="331788"/>
            <a:ext cx="7734300" cy="5764212"/>
          </a:xfrm>
          <a:prstGeom prst="rect">
            <a:avLst/>
          </a:prstGeom>
          <a:noFill/>
          <a:ln>
            <a:noFill/>
          </a:ln>
        </p:spPr>
        <p:txBody>
          <a:bodyPr spcFirstLastPara="1" wrap="square" lIns="91425" tIns="91425" rIns="91425" bIns="91425" anchor="ctr"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30" name="Google Shape;230;p78"/>
          <p:cNvSpPr/>
          <p:nvPr/>
        </p:nvSpPr>
        <p:spPr>
          <a:xfrm>
            <a:off x="385100" y="3616182"/>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231" name="Google Shape;231;p78"/>
          <p:cNvSpPr txBox="1">
            <a:spLocks noGrp="1"/>
          </p:cNvSpPr>
          <p:nvPr>
            <p:ph type="title"/>
          </p:nvPr>
        </p:nvSpPr>
        <p:spPr>
          <a:xfrm>
            <a:off x="289122" y="2676894"/>
            <a:ext cx="3536373" cy="86868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78"/>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233" name="Google Shape;233;p78"/>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with Dark Picture">
  <p:cSld name="Title Slide with Dark Picture">
    <p:bg>
      <p:bgPr>
        <a:solidFill>
          <a:schemeClr val="dk1"/>
        </a:solidFill>
        <a:effectLst/>
      </p:bgPr>
    </p:bg>
    <p:spTree>
      <p:nvGrpSpPr>
        <p:cNvPr id="1" name="Shape 39"/>
        <p:cNvGrpSpPr/>
        <p:nvPr/>
      </p:nvGrpSpPr>
      <p:grpSpPr>
        <a:xfrm>
          <a:off x="0" y="0"/>
          <a:ext cx="0" cy="0"/>
          <a:chOff x="0" y="0"/>
          <a:chExt cx="0" cy="0"/>
        </a:xfrm>
      </p:grpSpPr>
      <p:sp>
        <p:nvSpPr>
          <p:cNvPr id="40" name="Google Shape;40;p52"/>
          <p:cNvSpPr txBox="1">
            <a:spLocks noGrp="1"/>
          </p:cNvSpPr>
          <p:nvPr>
            <p:ph type="body" idx="1"/>
          </p:nvPr>
        </p:nvSpPr>
        <p:spPr>
          <a:xfrm>
            <a:off x="284397" y="4577983"/>
            <a:ext cx="5489578" cy="339214"/>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Clr>
                <a:schemeClr val="lt1"/>
              </a:buClr>
              <a:buSzPts val="2200"/>
              <a:buNone/>
              <a:defRPr sz="2200">
                <a:solidFill>
                  <a:schemeClr val="lt1"/>
                </a:solidFill>
                <a:latin typeface="Arial"/>
                <a:ea typeface="Arial"/>
                <a:cs typeface="Arial"/>
                <a:sym typeface="Arial"/>
              </a:defRPr>
            </a:lvl1pPr>
            <a:lvl2pPr marL="914400" lvl="1" indent="-228600" algn="l">
              <a:lnSpc>
                <a:spcPct val="90000"/>
              </a:lnSpc>
              <a:spcBef>
                <a:spcPts val="0"/>
              </a:spcBef>
              <a:spcAft>
                <a:spcPts val="0"/>
              </a:spcAft>
              <a:buClr>
                <a:schemeClr val="dk1"/>
              </a:buClr>
              <a:buSzPts val="2160"/>
              <a:buNone/>
              <a:defRPr sz="2400"/>
            </a:lvl2pPr>
            <a:lvl3pPr marL="1371600" lvl="2" indent="-228600" algn="l">
              <a:lnSpc>
                <a:spcPct val="90000"/>
              </a:lnSpc>
              <a:spcBef>
                <a:spcPts val="0"/>
              </a:spcBef>
              <a:spcAft>
                <a:spcPts val="0"/>
              </a:spcAft>
              <a:buClr>
                <a:schemeClr val="dk1"/>
              </a:buClr>
              <a:buSzPts val="2400"/>
              <a:buNone/>
              <a:defRPr sz="2400"/>
            </a:lvl3pPr>
            <a:lvl4pPr marL="1828800" lvl="3" indent="-228600" algn="l">
              <a:lnSpc>
                <a:spcPct val="90000"/>
              </a:lnSpc>
              <a:spcBef>
                <a:spcPts val="0"/>
              </a:spcBef>
              <a:spcAft>
                <a:spcPts val="0"/>
              </a:spcAft>
              <a:buClr>
                <a:schemeClr val="dk1"/>
              </a:buClr>
              <a:buSzPts val="2400"/>
              <a:buNone/>
              <a:defRPr sz="2400"/>
            </a:lvl4pPr>
            <a:lvl5pPr marL="2286000" lvl="4" indent="-228600" algn="l">
              <a:lnSpc>
                <a:spcPct val="90000"/>
              </a:lnSpc>
              <a:spcBef>
                <a:spcPts val="0"/>
              </a:spcBef>
              <a:spcAft>
                <a:spcPts val="0"/>
              </a:spcAft>
              <a:buClr>
                <a:schemeClr val="dk1"/>
              </a:buClr>
              <a:buSzPts val="2400"/>
              <a:buNone/>
              <a:defRPr sz="2400"/>
            </a:lvl5pPr>
            <a:lvl6pPr marL="2743200" lvl="5" indent="-228600" algn="l">
              <a:lnSpc>
                <a:spcPct val="90000"/>
              </a:lnSpc>
              <a:spcBef>
                <a:spcPts val="0"/>
              </a:spcBef>
              <a:spcAft>
                <a:spcPts val="0"/>
              </a:spcAft>
              <a:buClr>
                <a:schemeClr val="dk1"/>
              </a:buClr>
              <a:buSzPts val="2400"/>
              <a:buNone/>
              <a:defRPr sz="2400"/>
            </a:lvl6pPr>
            <a:lvl7pPr marL="3200400" lvl="6" indent="-228600" algn="l">
              <a:lnSpc>
                <a:spcPct val="90000"/>
              </a:lnSpc>
              <a:spcBef>
                <a:spcPts val="0"/>
              </a:spcBef>
              <a:spcAft>
                <a:spcPts val="0"/>
              </a:spcAft>
              <a:buClr>
                <a:schemeClr val="dk1"/>
              </a:buClr>
              <a:buSzPts val="2400"/>
              <a:buNone/>
              <a:defRPr sz="2400"/>
            </a:lvl7pPr>
            <a:lvl8pPr marL="3657600" lvl="7" indent="-228600" algn="l">
              <a:lnSpc>
                <a:spcPct val="90000"/>
              </a:lnSpc>
              <a:spcBef>
                <a:spcPts val="0"/>
              </a:spcBef>
              <a:spcAft>
                <a:spcPts val="0"/>
              </a:spcAft>
              <a:buClr>
                <a:schemeClr val="dk1"/>
              </a:buClr>
              <a:buSzPts val="2400"/>
              <a:buNone/>
              <a:defRPr sz="2400"/>
            </a:lvl8pPr>
            <a:lvl9pPr marL="4114800" lvl="8" indent="-228600" algn="l">
              <a:lnSpc>
                <a:spcPct val="90000"/>
              </a:lnSpc>
              <a:spcBef>
                <a:spcPts val="0"/>
              </a:spcBef>
              <a:spcAft>
                <a:spcPts val="0"/>
              </a:spcAft>
              <a:buClr>
                <a:schemeClr val="dk1"/>
              </a:buClr>
              <a:buSzPts val="2400"/>
              <a:buNone/>
              <a:defRPr sz="2400"/>
            </a:lvl9pPr>
          </a:lstStyle>
          <a:p>
            <a:endParaRPr/>
          </a:p>
        </p:txBody>
      </p:sp>
      <p:sp>
        <p:nvSpPr>
          <p:cNvPr id="41" name="Google Shape;41;p52"/>
          <p:cNvSpPr txBox="1">
            <a:spLocks noGrp="1"/>
          </p:cNvSpPr>
          <p:nvPr>
            <p:ph type="subTitle" idx="2"/>
          </p:nvPr>
        </p:nvSpPr>
        <p:spPr>
          <a:xfrm>
            <a:off x="284397" y="4133088"/>
            <a:ext cx="8229600" cy="438912"/>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lt1"/>
              </a:buClr>
              <a:buSzPts val="3200"/>
              <a:buNone/>
              <a:defRPr sz="3200">
                <a:solidFill>
                  <a:schemeClr val="lt1"/>
                </a:solidFill>
                <a:latin typeface="Arial"/>
                <a:ea typeface="Arial"/>
                <a:cs typeface="Arial"/>
                <a:sym typeface="Arial"/>
              </a:defRPr>
            </a:lvl1pPr>
            <a:lvl2pPr lvl="1" algn="ctr">
              <a:lnSpc>
                <a:spcPct val="90000"/>
              </a:lnSpc>
              <a:spcBef>
                <a:spcPts val="400"/>
              </a:spcBef>
              <a:spcAft>
                <a:spcPts val="0"/>
              </a:spcAft>
              <a:buClr>
                <a:schemeClr val="dk1"/>
              </a:buClr>
              <a:buSzPts val="1800"/>
              <a:buNone/>
              <a:defRPr sz="2000"/>
            </a:lvl2pPr>
            <a:lvl3pPr lvl="2" algn="ctr">
              <a:lnSpc>
                <a:spcPct val="90000"/>
              </a:lnSpc>
              <a:spcBef>
                <a:spcPts val="400"/>
              </a:spcBef>
              <a:spcAft>
                <a:spcPts val="0"/>
              </a:spcAft>
              <a:buClr>
                <a:schemeClr val="dk1"/>
              </a:buClr>
              <a:buSzPts val="1800"/>
              <a:buNone/>
              <a:defRPr sz="1800"/>
            </a:lvl3pPr>
            <a:lvl4pPr lvl="3" algn="ctr">
              <a:lnSpc>
                <a:spcPct val="90000"/>
              </a:lnSpc>
              <a:spcBef>
                <a:spcPts val="400"/>
              </a:spcBef>
              <a:spcAft>
                <a:spcPts val="0"/>
              </a:spcAft>
              <a:buClr>
                <a:schemeClr val="dk1"/>
              </a:buClr>
              <a:buSzPts val="1600"/>
              <a:buNone/>
              <a:defRPr sz="1600"/>
            </a:lvl4pPr>
            <a:lvl5pPr lvl="4" algn="ctr">
              <a:lnSpc>
                <a:spcPct val="90000"/>
              </a:lnSpc>
              <a:spcBef>
                <a:spcPts val="4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a:endParaRPr/>
          </a:p>
        </p:txBody>
      </p:sp>
      <p:sp>
        <p:nvSpPr>
          <p:cNvPr id="42" name="Google Shape;42;p52"/>
          <p:cNvSpPr/>
          <p:nvPr/>
        </p:nvSpPr>
        <p:spPr>
          <a:xfrm>
            <a:off x="379647" y="3890957"/>
            <a:ext cx="530283"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43" name="Google Shape;43;p52"/>
          <p:cNvSpPr txBox="1">
            <a:spLocks noGrp="1"/>
          </p:cNvSpPr>
          <p:nvPr>
            <p:ph type="title"/>
          </p:nvPr>
        </p:nvSpPr>
        <p:spPr>
          <a:xfrm>
            <a:off x="284397" y="1869197"/>
            <a:ext cx="11423555" cy="1905000"/>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Clr>
                <a:schemeClr val="lt1"/>
              </a:buClr>
              <a:buSzPts val="4400"/>
              <a:buFont typeface="Arial"/>
              <a:buNone/>
              <a:defRPr sz="4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2"/>
          <p:cNvSpPr txBox="1">
            <a:spLocks noGrp="1"/>
          </p:cNvSpPr>
          <p:nvPr>
            <p:ph type="ftr" idx="11"/>
          </p:nvPr>
        </p:nvSpPr>
        <p:spPr>
          <a:xfrm>
            <a:off x="4374720"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5" name="Google Shape;45;p52"/>
          <p:cNvGrpSpPr/>
          <p:nvPr/>
        </p:nvGrpSpPr>
        <p:grpSpPr>
          <a:xfrm>
            <a:off x="393523" y="381956"/>
            <a:ext cx="2218745" cy="893759"/>
            <a:chOff x="393523" y="381956"/>
            <a:chExt cx="2218745" cy="893759"/>
          </a:xfrm>
        </p:grpSpPr>
        <p:sp>
          <p:nvSpPr>
            <p:cNvPr id="46" name="Google Shape;46;p52"/>
            <p:cNvSpPr/>
            <p:nvPr/>
          </p:nvSpPr>
          <p:spPr>
            <a:xfrm>
              <a:off x="393523" y="381956"/>
              <a:ext cx="759854" cy="211008"/>
            </a:xfrm>
            <a:custGeom>
              <a:avLst/>
              <a:gdLst/>
              <a:ahLst/>
              <a:cxnLst/>
              <a:rect l="l" t="t" r="r" b="b"/>
              <a:pathLst>
                <a:path w="1087" h="314" extrusionOk="0">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1A98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47;p52"/>
            <p:cNvSpPr/>
            <p:nvPr/>
          </p:nvSpPr>
          <p:spPr>
            <a:xfrm>
              <a:off x="393523" y="730052"/>
              <a:ext cx="2218745" cy="545663"/>
            </a:xfrm>
            <a:custGeom>
              <a:avLst/>
              <a:gdLst/>
              <a:ahLst/>
              <a:cxnLst/>
              <a:rect l="l" t="t" r="r" b="b"/>
              <a:pathLst>
                <a:path w="1341" h="342" extrusionOk="0">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ubtitle and Content, Left">
  <p:cSld name="Title, Subtitle and Content, Left">
    <p:spTree>
      <p:nvGrpSpPr>
        <p:cNvPr id="1" name="Shape 234"/>
        <p:cNvGrpSpPr/>
        <p:nvPr/>
      </p:nvGrpSpPr>
      <p:grpSpPr>
        <a:xfrm>
          <a:off x="0" y="0"/>
          <a:ext cx="0" cy="0"/>
          <a:chOff x="0" y="0"/>
          <a:chExt cx="0" cy="0"/>
        </a:xfrm>
      </p:grpSpPr>
      <p:sp>
        <p:nvSpPr>
          <p:cNvPr id="235" name="Google Shape;235;p79"/>
          <p:cNvSpPr txBox="1">
            <a:spLocks noGrp="1"/>
          </p:cNvSpPr>
          <p:nvPr>
            <p:ph type="body" idx="1"/>
          </p:nvPr>
        </p:nvSpPr>
        <p:spPr>
          <a:xfrm>
            <a:off x="4076700" y="331788"/>
            <a:ext cx="7734300" cy="5764212"/>
          </a:xfrm>
          <a:prstGeom prst="rect">
            <a:avLst/>
          </a:prstGeom>
          <a:noFill/>
          <a:ln>
            <a:noFill/>
          </a:ln>
        </p:spPr>
        <p:txBody>
          <a:bodyPr spcFirstLastPara="1" wrap="square" lIns="91425" tIns="91425" rIns="91425" bIns="91425" anchor="ctr"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36" name="Google Shape;236;p79"/>
          <p:cNvSpPr/>
          <p:nvPr/>
        </p:nvSpPr>
        <p:spPr>
          <a:xfrm>
            <a:off x="385100" y="3616182"/>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237" name="Google Shape;237;p79"/>
          <p:cNvSpPr txBox="1">
            <a:spLocks noGrp="1"/>
          </p:cNvSpPr>
          <p:nvPr>
            <p:ph type="body" idx="2"/>
          </p:nvPr>
        </p:nvSpPr>
        <p:spPr>
          <a:xfrm>
            <a:off x="289122" y="2691855"/>
            <a:ext cx="3566206" cy="795528"/>
          </a:xfrm>
          <a:prstGeom prst="rect">
            <a:avLst/>
          </a:prstGeom>
          <a:noFill/>
          <a:ln>
            <a:noFill/>
          </a:ln>
        </p:spPr>
        <p:txBody>
          <a:bodyPr spcFirstLastPara="1" wrap="square" lIns="91425" tIns="91425" rIns="91425" bIns="91425" anchor="ctr" anchorCtr="0">
            <a:noAutofit/>
          </a:bodyPr>
          <a:lstStyle>
            <a:lvl1pPr marL="457200" lvl="0" indent="-381000" algn="l">
              <a:lnSpc>
                <a:spcPct val="90000"/>
              </a:lnSpc>
              <a:spcBef>
                <a:spcPts val="400"/>
              </a:spcBef>
              <a:spcAft>
                <a:spcPts val="0"/>
              </a:spcAft>
              <a:buClr>
                <a:schemeClr val="dk1"/>
              </a:buClr>
              <a:buSzPts val="2400"/>
              <a:buChar char="•"/>
              <a:defRPr sz="2400">
                <a:latin typeface="Arial"/>
                <a:ea typeface="Arial"/>
                <a:cs typeface="Arial"/>
                <a:sym typeface="Arial"/>
              </a:defRPr>
            </a:lvl1pPr>
            <a:lvl2pPr marL="914400" lvl="1" indent="-331469" algn="l">
              <a:lnSpc>
                <a:spcPct val="90000"/>
              </a:lnSpc>
              <a:spcBef>
                <a:spcPts val="400"/>
              </a:spcBef>
              <a:spcAft>
                <a:spcPts val="0"/>
              </a:spcAft>
              <a:buClr>
                <a:schemeClr val="dk1"/>
              </a:buClr>
              <a:buSzPts val="162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38" name="Google Shape;238;p79"/>
          <p:cNvSpPr txBox="1">
            <a:spLocks noGrp="1"/>
          </p:cNvSpPr>
          <p:nvPr>
            <p:ph type="title"/>
          </p:nvPr>
        </p:nvSpPr>
        <p:spPr>
          <a:xfrm>
            <a:off x="289122" y="1980879"/>
            <a:ext cx="3566206" cy="86868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79"/>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240" name="Google Shape;240;p79"/>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Content and Caption, Left">
  <p:cSld name="Title, Content and Caption, Left">
    <p:spTree>
      <p:nvGrpSpPr>
        <p:cNvPr id="1" name="Shape 241"/>
        <p:cNvGrpSpPr/>
        <p:nvPr/>
      </p:nvGrpSpPr>
      <p:grpSpPr>
        <a:xfrm>
          <a:off x="0" y="0"/>
          <a:ext cx="0" cy="0"/>
          <a:chOff x="0" y="0"/>
          <a:chExt cx="0" cy="0"/>
        </a:xfrm>
      </p:grpSpPr>
      <p:sp>
        <p:nvSpPr>
          <p:cNvPr id="242" name="Google Shape;242;p80"/>
          <p:cNvSpPr txBox="1">
            <a:spLocks noGrp="1"/>
          </p:cNvSpPr>
          <p:nvPr>
            <p:ph type="body" idx="1"/>
          </p:nvPr>
        </p:nvSpPr>
        <p:spPr>
          <a:xfrm>
            <a:off x="4076700" y="331788"/>
            <a:ext cx="7734300" cy="5764212"/>
          </a:xfrm>
          <a:prstGeom prst="rect">
            <a:avLst/>
          </a:prstGeom>
          <a:noFill/>
          <a:ln>
            <a:noFill/>
          </a:ln>
        </p:spPr>
        <p:txBody>
          <a:bodyPr spcFirstLastPara="1" wrap="square" lIns="91425" tIns="91425" rIns="91425" bIns="91425" anchor="ctr"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43" name="Google Shape;243;p80"/>
          <p:cNvSpPr txBox="1">
            <a:spLocks noGrp="1"/>
          </p:cNvSpPr>
          <p:nvPr>
            <p:ph type="body" idx="2"/>
          </p:nvPr>
        </p:nvSpPr>
        <p:spPr>
          <a:xfrm>
            <a:off x="278732" y="2534960"/>
            <a:ext cx="3546475" cy="3446462"/>
          </a:xfrm>
          <a:prstGeom prst="rect">
            <a:avLst/>
          </a:prstGeom>
          <a:noFill/>
          <a:ln>
            <a:noFill/>
          </a:ln>
        </p:spPr>
        <p:txBody>
          <a:bodyPr spcFirstLastPara="1" wrap="square" lIns="91425" tIns="91425" rIns="91425"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44" name="Google Shape;244;p80"/>
          <p:cNvSpPr/>
          <p:nvPr/>
        </p:nvSpPr>
        <p:spPr>
          <a:xfrm>
            <a:off x="385100" y="2356608"/>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245" name="Google Shape;245;p80"/>
          <p:cNvSpPr txBox="1">
            <a:spLocks noGrp="1"/>
          </p:cNvSpPr>
          <p:nvPr>
            <p:ph type="title"/>
          </p:nvPr>
        </p:nvSpPr>
        <p:spPr>
          <a:xfrm>
            <a:off x="289123" y="1417320"/>
            <a:ext cx="3536373" cy="86868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80"/>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247" name="Google Shape;247;p80"/>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Picture and Caption, Left">
  <p:cSld name="Title, Picture and Caption, Left">
    <p:spTree>
      <p:nvGrpSpPr>
        <p:cNvPr id="1" name="Shape 248"/>
        <p:cNvGrpSpPr/>
        <p:nvPr/>
      </p:nvGrpSpPr>
      <p:grpSpPr>
        <a:xfrm>
          <a:off x="0" y="0"/>
          <a:ext cx="0" cy="0"/>
          <a:chOff x="0" y="0"/>
          <a:chExt cx="0" cy="0"/>
        </a:xfrm>
      </p:grpSpPr>
      <p:sp>
        <p:nvSpPr>
          <p:cNvPr id="249" name="Google Shape;249;p81"/>
          <p:cNvSpPr>
            <a:spLocks noGrp="1"/>
          </p:cNvSpPr>
          <p:nvPr>
            <p:ph type="pic" idx="2"/>
          </p:nvPr>
        </p:nvSpPr>
        <p:spPr>
          <a:xfrm>
            <a:off x="4076700" y="0"/>
            <a:ext cx="8115300" cy="6858000"/>
          </a:xfrm>
          <a:prstGeom prst="rect">
            <a:avLst/>
          </a:prstGeom>
          <a:noFill/>
          <a:ln>
            <a:noFill/>
          </a:ln>
        </p:spPr>
      </p:sp>
      <p:sp>
        <p:nvSpPr>
          <p:cNvPr id="250" name="Google Shape;250;p81"/>
          <p:cNvSpPr txBox="1">
            <a:spLocks noGrp="1"/>
          </p:cNvSpPr>
          <p:nvPr>
            <p:ph type="body" idx="1"/>
          </p:nvPr>
        </p:nvSpPr>
        <p:spPr>
          <a:xfrm>
            <a:off x="278731" y="2534960"/>
            <a:ext cx="3546475" cy="3446462"/>
          </a:xfrm>
          <a:prstGeom prst="rect">
            <a:avLst/>
          </a:prstGeom>
          <a:noFill/>
          <a:ln>
            <a:noFill/>
          </a:ln>
        </p:spPr>
        <p:txBody>
          <a:bodyPr spcFirstLastPara="1" wrap="square" lIns="91425" tIns="91425" rIns="91425"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51" name="Google Shape;251;p81"/>
          <p:cNvSpPr/>
          <p:nvPr/>
        </p:nvSpPr>
        <p:spPr>
          <a:xfrm>
            <a:off x="385100" y="2356608"/>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252" name="Google Shape;252;p81"/>
          <p:cNvSpPr txBox="1">
            <a:spLocks noGrp="1"/>
          </p:cNvSpPr>
          <p:nvPr>
            <p:ph type="title"/>
          </p:nvPr>
        </p:nvSpPr>
        <p:spPr>
          <a:xfrm>
            <a:off x="289122" y="1417320"/>
            <a:ext cx="3536373" cy="86868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81"/>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254" name="Google Shape;254;p81"/>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55"/>
        <p:cNvGrpSpPr/>
        <p:nvPr/>
      </p:nvGrpSpPr>
      <p:grpSpPr>
        <a:xfrm>
          <a:off x="0" y="0"/>
          <a:ext cx="0" cy="0"/>
          <a:chOff x="0" y="0"/>
          <a:chExt cx="0" cy="0"/>
        </a:xfrm>
      </p:grpSpPr>
      <p:sp>
        <p:nvSpPr>
          <p:cNvPr id="256" name="Google Shape;256;p82"/>
          <p:cNvSpPr txBox="1">
            <a:spLocks noGrp="1"/>
          </p:cNvSpPr>
          <p:nvPr>
            <p:ph type="body" idx="1"/>
          </p:nvPr>
        </p:nvSpPr>
        <p:spPr>
          <a:xfrm>
            <a:off x="8526166" y="999674"/>
            <a:ext cx="3257847" cy="5096326"/>
          </a:xfrm>
          <a:prstGeom prst="rect">
            <a:avLst/>
          </a:prstGeom>
          <a:noFill/>
          <a:ln w="57150" cap="flat" cmpd="sng">
            <a:solidFill>
              <a:srgbClr val="32DAC8"/>
            </a:solidFill>
            <a:prstDash val="solid"/>
            <a:miter lim="800000"/>
            <a:headEnd type="none" w="sm" len="sm"/>
            <a:tailEnd type="none" w="sm" len="sm"/>
          </a:ln>
        </p:spPr>
        <p:txBody>
          <a:bodyPr spcFirstLastPara="1" wrap="square" lIns="137150" tIns="91425" rIns="137150" bIns="91425" anchor="t" anchorCtr="0">
            <a:noAutofit/>
          </a:bodyPr>
          <a:lstStyle>
            <a:lvl1pPr marL="457200" lvl="0" indent="-228600" algn="l">
              <a:lnSpc>
                <a:spcPct val="90000"/>
              </a:lnSpc>
              <a:spcBef>
                <a:spcPts val="900"/>
              </a:spcBef>
              <a:spcAft>
                <a:spcPts val="0"/>
              </a:spcAft>
              <a:buClr>
                <a:schemeClr val="dk1"/>
              </a:buClr>
              <a:buSzPts val="2200"/>
              <a:buNone/>
              <a:defRPr sz="2200">
                <a:latin typeface="Arial"/>
                <a:ea typeface="Arial"/>
                <a:cs typeface="Arial"/>
                <a:sym typeface="Arial"/>
              </a:defRPr>
            </a:lvl1pPr>
            <a:lvl2pPr marL="914400" lvl="1" indent="-228600" algn="l">
              <a:lnSpc>
                <a:spcPct val="90000"/>
              </a:lnSpc>
              <a:spcBef>
                <a:spcPts val="400"/>
              </a:spcBef>
              <a:spcAft>
                <a:spcPts val="0"/>
              </a:spcAft>
              <a:buClr>
                <a:schemeClr val="dk1"/>
              </a:buClr>
              <a:buSzPts val="1260"/>
              <a:buNone/>
              <a:defRPr sz="1400"/>
            </a:lvl2pPr>
            <a:lvl3pPr marL="1371600" lvl="2" indent="-228600" algn="l">
              <a:lnSpc>
                <a:spcPct val="90000"/>
              </a:lnSpc>
              <a:spcBef>
                <a:spcPts val="400"/>
              </a:spcBef>
              <a:spcAft>
                <a:spcPts val="0"/>
              </a:spcAft>
              <a:buClr>
                <a:schemeClr val="dk1"/>
              </a:buClr>
              <a:buSzPts val="1200"/>
              <a:buNone/>
              <a:defRPr sz="1200"/>
            </a:lvl3pPr>
            <a:lvl4pPr marL="1828800" lvl="3" indent="-228600" algn="l">
              <a:lnSpc>
                <a:spcPct val="90000"/>
              </a:lnSpc>
              <a:spcBef>
                <a:spcPts val="400"/>
              </a:spcBef>
              <a:spcAft>
                <a:spcPts val="0"/>
              </a:spcAft>
              <a:buClr>
                <a:schemeClr val="dk1"/>
              </a:buClr>
              <a:buSzPts val="1000"/>
              <a:buNone/>
              <a:defRPr sz="1000"/>
            </a:lvl4pPr>
            <a:lvl5pPr marL="2286000" lvl="4" indent="-228600" algn="l">
              <a:lnSpc>
                <a:spcPct val="90000"/>
              </a:lnSpc>
              <a:spcBef>
                <a:spcPts val="4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257" name="Google Shape;257;p82"/>
          <p:cNvSpPr txBox="1">
            <a:spLocks noGrp="1"/>
          </p:cNvSpPr>
          <p:nvPr>
            <p:ph type="body" idx="2"/>
          </p:nvPr>
        </p:nvSpPr>
        <p:spPr>
          <a:xfrm>
            <a:off x="385100" y="995363"/>
            <a:ext cx="7844500" cy="5100637"/>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58" name="Google Shape;258;p82"/>
          <p:cNvSpPr/>
          <p:nvPr/>
        </p:nvSpPr>
        <p:spPr>
          <a:xfrm>
            <a:off x="385100" y="84388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259" name="Google Shape;259;p82"/>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82"/>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261" name="Google Shape;261;p82"/>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62"/>
        <p:cNvGrpSpPr/>
        <p:nvPr/>
      </p:nvGrpSpPr>
      <p:grpSpPr>
        <a:xfrm>
          <a:off x="0" y="0"/>
          <a:ext cx="0" cy="0"/>
          <a:chOff x="0" y="0"/>
          <a:chExt cx="0" cy="0"/>
        </a:xfrm>
      </p:grpSpPr>
      <p:sp>
        <p:nvSpPr>
          <p:cNvPr id="263" name="Google Shape;263;p83"/>
          <p:cNvSpPr txBox="1">
            <a:spLocks noGrp="1"/>
          </p:cNvSpPr>
          <p:nvPr>
            <p:ph type="body" idx="1"/>
          </p:nvPr>
        </p:nvSpPr>
        <p:spPr>
          <a:xfrm>
            <a:off x="8526166" y="999674"/>
            <a:ext cx="3257847" cy="5096326"/>
          </a:xfrm>
          <a:prstGeom prst="rect">
            <a:avLst/>
          </a:prstGeom>
          <a:noFill/>
          <a:ln>
            <a:noFill/>
          </a:ln>
        </p:spPr>
        <p:txBody>
          <a:bodyPr spcFirstLastPara="1" wrap="square" lIns="137150" tIns="91425" rIns="137150" bIns="91425" anchor="t" anchorCtr="0">
            <a:noAutofit/>
          </a:bodyPr>
          <a:lstStyle>
            <a:lvl1pPr marL="457200" lvl="0" indent="-228600" algn="l">
              <a:lnSpc>
                <a:spcPct val="90000"/>
              </a:lnSpc>
              <a:spcBef>
                <a:spcPts val="900"/>
              </a:spcBef>
              <a:spcAft>
                <a:spcPts val="0"/>
              </a:spcAft>
              <a:buClr>
                <a:schemeClr val="dk1"/>
              </a:buClr>
              <a:buSzPts val="2200"/>
              <a:buNone/>
              <a:defRPr sz="2200">
                <a:latin typeface="Arial"/>
                <a:ea typeface="Arial"/>
                <a:cs typeface="Arial"/>
                <a:sym typeface="Arial"/>
              </a:defRPr>
            </a:lvl1pPr>
            <a:lvl2pPr marL="914400" lvl="1" indent="-228600" algn="l">
              <a:lnSpc>
                <a:spcPct val="90000"/>
              </a:lnSpc>
              <a:spcBef>
                <a:spcPts val="400"/>
              </a:spcBef>
              <a:spcAft>
                <a:spcPts val="0"/>
              </a:spcAft>
              <a:buClr>
                <a:schemeClr val="dk1"/>
              </a:buClr>
              <a:buSzPts val="1260"/>
              <a:buNone/>
              <a:defRPr sz="1400"/>
            </a:lvl2pPr>
            <a:lvl3pPr marL="1371600" lvl="2" indent="-228600" algn="l">
              <a:lnSpc>
                <a:spcPct val="90000"/>
              </a:lnSpc>
              <a:spcBef>
                <a:spcPts val="400"/>
              </a:spcBef>
              <a:spcAft>
                <a:spcPts val="0"/>
              </a:spcAft>
              <a:buClr>
                <a:schemeClr val="dk1"/>
              </a:buClr>
              <a:buSzPts val="1200"/>
              <a:buNone/>
              <a:defRPr sz="1200"/>
            </a:lvl3pPr>
            <a:lvl4pPr marL="1828800" lvl="3" indent="-228600" algn="l">
              <a:lnSpc>
                <a:spcPct val="90000"/>
              </a:lnSpc>
              <a:spcBef>
                <a:spcPts val="400"/>
              </a:spcBef>
              <a:spcAft>
                <a:spcPts val="0"/>
              </a:spcAft>
              <a:buClr>
                <a:schemeClr val="dk1"/>
              </a:buClr>
              <a:buSzPts val="1000"/>
              <a:buNone/>
              <a:defRPr sz="1000"/>
            </a:lvl4pPr>
            <a:lvl5pPr marL="2286000" lvl="4" indent="-228600" algn="l">
              <a:lnSpc>
                <a:spcPct val="90000"/>
              </a:lnSpc>
              <a:spcBef>
                <a:spcPts val="4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264" name="Google Shape;264;p83"/>
          <p:cNvSpPr>
            <a:spLocks noGrp="1"/>
          </p:cNvSpPr>
          <p:nvPr>
            <p:ph type="pic" idx="2"/>
          </p:nvPr>
        </p:nvSpPr>
        <p:spPr>
          <a:xfrm>
            <a:off x="381000" y="999540"/>
            <a:ext cx="7470648" cy="5096460"/>
          </a:xfrm>
          <a:prstGeom prst="rect">
            <a:avLst/>
          </a:prstGeom>
          <a:noFill/>
          <a:ln>
            <a:noFill/>
          </a:ln>
        </p:spPr>
      </p:sp>
      <p:sp>
        <p:nvSpPr>
          <p:cNvPr id="265" name="Google Shape;265;p83"/>
          <p:cNvSpPr/>
          <p:nvPr/>
        </p:nvSpPr>
        <p:spPr>
          <a:xfrm>
            <a:off x="385100" y="84388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266" name="Google Shape;266;p83"/>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p83"/>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268" name="Google Shape;268;p83"/>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Left">
  <p:cSld name="Picture with Caption, Left">
    <p:spTree>
      <p:nvGrpSpPr>
        <p:cNvPr id="1" name="Shape 269"/>
        <p:cNvGrpSpPr/>
        <p:nvPr/>
      </p:nvGrpSpPr>
      <p:grpSpPr>
        <a:xfrm>
          <a:off x="0" y="0"/>
          <a:ext cx="0" cy="0"/>
          <a:chOff x="0" y="0"/>
          <a:chExt cx="0" cy="0"/>
        </a:xfrm>
      </p:grpSpPr>
      <p:sp>
        <p:nvSpPr>
          <p:cNvPr id="270" name="Google Shape;270;p84"/>
          <p:cNvSpPr txBox="1">
            <a:spLocks noGrp="1"/>
          </p:cNvSpPr>
          <p:nvPr>
            <p:ph type="body" idx="1"/>
          </p:nvPr>
        </p:nvSpPr>
        <p:spPr>
          <a:xfrm>
            <a:off x="285743" y="999674"/>
            <a:ext cx="3257847" cy="5096326"/>
          </a:xfrm>
          <a:prstGeom prst="rect">
            <a:avLst/>
          </a:prstGeom>
          <a:noFill/>
          <a:ln>
            <a:noFill/>
          </a:ln>
        </p:spPr>
        <p:txBody>
          <a:bodyPr spcFirstLastPara="1" wrap="square" lIns="137150" tIns="91425" rIns="137150" bIns="91425" anchor="t" anchorCtr="0">
            <a:noAutofit/>
          </a:bodyPr>
          <a:lstStyle>
            <a:lvl1pPr marL="457200" lvl="0" indent="-228600" algn="l">
              <a:lnSpc>
                <a:spcPct val="90000"/>
              </a:lnSpc>
              <a:spcBef>
                <a:spcPts val="900"/>
              </a:spcBef>
              <a:spcAft>
                <a:spcPts val="0"/>
              </a:spcAft>
              <a:buClr>
                <a:schemeClr val="dk1"/>
              </a:buClr>
              <a:buSzPts val="2200"/>
              <a:buNone/>
              <a:defRPr sz="2200">
                <a:latin typeface="Arial"/>
                <a:ea typeface="Arial"/>
                <a:cs typeface="Arial"/>
                <a:sym typeface="Arial"/>
              </a:defRPr>
            </a:lvl1pPr>
            <a:lvl2pPr marL="914400" lvl="1" indent="-228600" algn="l">
              <a:lnSpc>
                <a:spcPct val="90000"/>
              </a:lnSpc>
              <a:spcBef>
                <a:spcPts val="400"/>
              </a:spcBef>
              <a:spcAft>
                <a:spcPts val="0"/>
              </a:spcAft>
              <a:buClr>
                <a:schemeClr val="dk1"/>
              </a:buClr>
              <a:buSzPts val="1260"/>
              <a:buNone/>
              <a:defRPr sz="1400"/>
            </a:lvl2pPr>
            <a:lvl3pPr marL="1371600" lvl="2" indent="-228600" algn="l">
              <a:lnSpc>
                <a:spcPct val="90000"/>
              </a:lnSpc>
              <a:spcBef>
                <a:spcPts val="400"/>
              </a:spcBef>
              <a:spcAft>
                <a:spcPts val="0"/>
              </a:spcAft>
              <a:buClr>
                <a:schemeClr val="dk1"/>
              </a:buClr>
              <a:buSzPts val="1200"/>
              <a:buNone/>
              <a:defRPr sz="1200"/>
            </a:lvl3pPr>
            <a:lvl4pPr marL="1828800" lvl="3" indent="-228600" algn="l">
              <a:lnSpc>
                <a:spcPct val="90000"/>
              </a:lnSpc>
              <a:spcBef>
                <a:spcPts val="400"/>
              </a:spcBef>
              <a:spcAft>
                <a:spcPts val="0"/>
              </a:spcAft>
              <a:buClr>
                <a:schemeClr val="dk1"/>
              </a:buClr>
              <a:buSzPts val="1000"/>
              <a:buNone/>
              <a:defRPr sz="1000"/>
            </a:lvl4pPr>
            <a:lvl5pPr marL="2286000" lvl="4" indent="-228600" algn="l">
              <a:lnSpc>
                <a:spcPct val="90000"/>
              </a:lnSpc>
              <a:spcBef>
                <a:spcPts val="4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271" name="Google Shape;271;p84"/>
          <p:cNvSpPr>
            <a:spLocks noGrp="1"/>
          </p:cNvSpPr>
          <p:nvPr>
            <p:ph type="pic" idx="2"/>
          </p:nvPr>
        </p:nvSpPr>
        <p:spPr>
          <a:xfrm>
            <a:off x="4313365" y="999540"/>
            <a:ext cx="7470648" cy="5096460"/>
          </a:xfrm>
          <a:prstGeom prst="rect">
            <a:avLst/>
          </a:prstGeom>
          <a:noFill/>
          <a:ln>
            <a:noFill/>
          </a:ln>
        </p:spPr>
      </p:sp>
      <p:sp>
        <p:nvSpPr>
          <p:cNvPr id="272" name="Google Shape;272;p84"/>
          <p:cNvSpPr/>
          <p:nvPr/>
        </p:nvSpPr>
        <p:spPr>
          <a:xfrm>
            <a:off x="385100" y="84388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273" name="Google Shape;273;p84"/>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84"/>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275" name="Google Shape;275;p84"/>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ontent">
  <p:cSld name="Picture with Content">
    <p:spTree>
      <p:nvGrpSpPr>
        <p:cNvPr id="1" name="Shape 276"/>
        <p:cNvGrpSpPr/>
        <p:nvPr/>
      </p:nvGrpSpPr>
      <p:grpSpPr>
        <a:xfrm>
          <a:off x="0" y="0"/>
          <a:ext cx="0" cy="0"/>
          <a:chOff x="0" y="0"/>
          <a:chExt cx="0" cy="0"/>
        </a:xfrm>
      </p:grpSpPr>
      <p:sp>
        <p:nvSpPr>
          <p:cNvPr id="277" name="Google Shape;277;p85"/>
          <p:cNvSpPr txBox="1">
            <a:spLocks noGrp="1"/>
          </p:cNvSpPr>
          <p:nvPr>
            <p:ph type="body" idx="1"/>
          </p:nvPr>
        </p:nvSpPr>
        <p:spPr>
          <a:xfrm>
            <a:off x="8515445" y="999540"/>
            <a:ext cx="3257847" cy="5100531"/>
          </a:xfrm>
          <a:prstGeom prst="rect">
            <a:avLst/>
          </a:prstGeom>
          <a:noFill/>
          <a:ln>
            <a:noFill/>
          </a:ln>
        </p:spPr>
        <p:txBody>
          <a:bodyPr spcFirstLastPara="1" wrap="square" lIns="0" tIns="91425" rIns="0" bIns="91425" anchor="t" anchorCtr="0">
            <a:normAutofit/>
          </a:bodyPr>
          <a:lstStyle>
            <a:lvl1pPr marL="457200" lvl="0" indent="-368300" algn="l">
              <a:lnSpc>
                <a:spcPct val="90000"/>
              </a:lnSpc>
              <a:spcBef>
                <a:spcPts val="4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78" name="Google Shape;278;p85"/>
          <p:cNvSpPr>
            <a:spLocks noGrp="1"/>
          </p:cNvSpPr>
          <p:nvPr>
            <p:ph type="pic" idx="2"/>
          </p:nvPr>
        </p:nvSpPr>
        <p:spPr>
          <a:xfrm>
            <a:off x="381000" y="999540"/>
            <a:ext cx="7470648" cy="5096460"/>
          </a:xfrm>
          <a:prstGeom prst="rect">
            <a:avLst/>
          </a:prstGeom>
          <a:noFill/>
          <a:ln>
            <a:noFill/>
          </a:ln>
        </p:spPr>
      </p:sp>
      <p:sp>
        <p:nvSpPr>
          <p:cNvPr id="279" name="Google Shape;279;p85"/>
          <p:cNvSpPr/>
          <p:nvPr/>
        </p:nvSpPr>
        <p:spPr>
          <a:xfrm>
            <a:off x="385100" y="84388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280" name="Google Shape;280;p85"/>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85"/>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282" name="Google Shape;282;p85"/>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283"/>
        <p:cNvGrpSpPr/>
        <p:nvPr/>
      </p:nvGrpSpPr>
      <p:grpSpPr>
        <a:xfrm>
          <a:off x="0" y="0"/>
          <a:ext cx="0" cy="0"/>
          <a:chOff x="0" y="0"/>
          <a:chExt cx="0" cy="0"/>
        </a:xfrm>
      </p:grpSpPr>
      <p:sp>
        <p:nvSpPr>
          <p:cNvPr id="284" name="Google Shape;284;p86"/>
          <p:cNvSpPr txBox="1">
            <a:spLocks noGrp="1"/>
          </p:cNvSpPr>
          <p:nvPr>
            <p:ph type="body" idx="1"/>
          </p:nvPr>
        </p:nvSpPr>
        <p:spPr>
          <a:xfrm>
            <a:off x="6172895" y="4925740"/>
            <a:ext cx="5611118" cy="1170260"/>
          </a:xfrm>
          <a:prstGeom prst="rect">
            <a:avLst/>
          </a:prstGeom>
          <a:noFill/>
          <a:ln>
            <a:noFill/>
          </a:ln>
        </p:spPr>
        <p:txBody>
          <a:bodyPr spcFirstLastPara="1" wrap="square" lIns="137150" tIns="91425" rIns="137150" bIns="91425" anchor="t" anchorCtr="0">
            <a:noAutofit/>
          </a:bodyPr>
          <a:lstStyle>
            <a:lvl1pPr marL="457200" lvl="0" indent="-228600" algn="ctr">
              <a:lnSpc>
                <a:spcPct val="90000"/>
              </a:lnSpc>
              <a:spcBef>
                <a:spcPts val="900"/>
              </a:spcBef>
              <a:spcAft>
                <a:spcPts val="0"/>
              </a:spcAft>
              <a:buClr>
                <a:schemeClr val="dk1"/>
              </a:buClr>
              <a:buSzPts val="1800"/>
              <a:buNone/>
              <a:defRPr sz="1800">
                <a:latin typeface="Arial"/>
                <a:ea typeface="Arial"/>
                <a:cs typeface="Arial"/>
                <a:sym typeface="Arial"/>
              </a:defRPr>
            </a:lvl1pPr>
            <a:lvl2pPr marL="914400" lvl="1" indent="-228600" algn="l">
              <a:lnSpc>
                <a:spcPct val="90000"/>
              </a:lnSpc>
              <a:spcBef>
                <a:spcPts val="400"/>
              </a:spcBef>
              <a:spcAft>
                <a:spcPts val="0"/>
              </a:spcAft>
              <a:buClr>
                <a:schemeClr val="dk1"/>
              </a:buClr>
              <a:buSzPts val="1260"/>
              <a:buNone/>
              <a:defRPr sz="1400"/>
            </a:lvl2pPr>
            <a:lvl3pPr marL="1371600" lvl="2" indent="-228600" algn="l">
              <a:lnSpc>
                <a:spcPct val="90000"/>
              </a:lnSpc>
              <a:spcBef>
                <a:spcPts val="400"/>
              </a:spcBef>
              <a:spcAft>
                <a:spcPts val="0"/>
              </a:spcAft>
              <a:buClr>
                <a:schemeClr val="dk1"/>
              </a:buClr>
              <a:buSzPts val="1200"/>
              <a:buNone/>
              <a:defRPr sz="1200"/>
            </a:lvl3pPr>
            <a:lvl4pPr marL="1828800" lvl="3" indent="-228600" algn="l">
              <a:lnSpc>
                <a:spcPct val="90000"/>
              </a:lnSpc>
              <a:spcBef>
                <a:spcPts val="400"/>
              </a:spcBef>
              <a:spcAft>
                <a:spcPts val="0"/>
              </a:spcAft>
              <a:buClr>
                <a:schemeClr val="dk1"/>
              </a:buClr>
              <a:buSzPts val="1000"/>
              <a:buNone/>
              <a:defRPr sz="1000"/>
            </a:lvl4pPr>
            <a:lvl5pPr marL="2286000" lvl="4" indent="-228600" algn="l">
              <a:lnSpc>
                <a:spcPct val="90000"/>
              </a:lnSpc>
              <a:spcBef>
                <a:spcPts val="4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285" name="Google Shape;285;p86"/>
          <p:cNvSpPr>
            <a:spLocks noGrp="1"/>
          </p:cNvSpPr>
          <p:nvPr>
            <p:ph type="pic" idx="2"/>
          </p:nvPr>
        </p:nvSpPr>
        <p:spPr>
          <a:xfrm>
            <a:off x="6172725" y="999540"/>
            <a:ext cx="5611288" cy="3803904"/>
          </a:xfrm>
          <a:prstGeom prst="rect">
            <a:avLst/>
          </a:prstGeom>
          <a:noFill/>
          <a:ln>
            <a:noFill/>
          </a:ln>
        </p:spPr>
      </p:sp>
      <p:sp>
        <p:nvSpPr>
          <p:cNvPr id="286" name="Google Shape;286;p86"/>
          <p:cNvSpPr txBox="1">
            <a:spLocks noGrp="1"/>
          </p:cNvSpPr>
          <p:nvPr>
            <p:ph type="body" idx="3"/>
          </p:nvPr>
        </p:nvSpPr>
        <p:spPr>
          <a:xfrm>
            <a:off x="381000" y="4925740"/>
            <a:ext cx="5611118" cy="1170260"/>
          </a:xfrm>
          <a:prstGeom prst="rect">
            <a:avLst/>
          </a:prstGeom>
          <a:noFill/>
          <a:ln>
            <a:noFill/>
          </a:ln>
        </p:spPr>
        <p:txBody>
          <a:bodyPr spcFirstLastPara="1" wrap="square" lIns="137150" tIns="91425" rIns="137150" bIns="91425" anchor="t" anchorCtr="0">
            <a:noAutofit/>
          </a:bodyPr>
          <a:lstStyle>
            <a:lvl1pPr marL="457200" lvl="0" indent="-228600" algn="ctr">
              <a:lnSpc>
                <a:spcPct val="90000"/>
              </a:lnSpc>
              <a:spcBef>
                <a:spcPts val="900"/>
              </a:spcBef>
              <a:spcAft>
                <a:spcPts val="0"/>
              </a:spcAft>
              <a:buClr>
                <a:schemeClr val="dk1"/>
              </a:buClr>
              <a:buSzPts val="1800"/>
              <a:buNone/>
              <a:defRPr sz="1800">
                <a:latin typeface="Arial"/>
                <a:ea typeface="Arial"/>
                <a:cs typeface="Arial"/>
                <a:sym typeface="Arial"/>
              </a:defRPr>
            </a:lvl1pPr>
            <a:lvl2pPr marL="914400" lvl="1" indent="-228600" algn="l">
              <a:lnSpc>
                <a:spcPct val="90000"/>
              </a:lnSpc>
              <a:spcBef>
                <a:spcPts val="400"/>
              </a:spcBef>
              <a:spcAft>
                <a:spcPts val="0"/>
              </a:spcAft>
              <a:buClr>
                <a:schemeClr val="dk1"/>
              </a:buClr>
              <a:buSzPts val="1260"/>
              <a:buNone/>
              <a:defRPr sz="1400"/>
            </a:lvl2pPr>
            <a:lvl3pPr marL="1371600" lvl="2" indent="-228600" algn="l">
              <a:lnSpc>
                <a:spcPct val="90000"/>
              </a:lnSpc>
              <a:spcBef>
                <a:spcPts val="400"/>
              </a:spcBef>
              <a:spcAft>
                <a:spcPts val="0"/>
              </a:spcAft>
              <a:buClr>
                <a:schemeClr val="dk1"/>
              </a:buClr>
              <a:buSzPts val="1200"/>
              <a:buNone/>
              <a:defRPr sz="1200"/>
            </a:lvl3pPr>
            <a:lvl4pPr marL="1828800" lvl="3" indent="-228600" algn="l">
              <a:lnSpc>
                <a:spcPct val="90000"/>
              </a:lnSpc>
              <a:spcBef>
                <a:spcPts val="400"/>
              </a:spcBef>
              <a:spcAft>
                <a:spcPts val="0"/>
              </a:spcAft>
              <a:buClr>
                <a:schemeClr val="dk1"/>
              </a:buClr>
              <a:buSzPts val="1000"/>
              <a:buNone/>
              <a:defRPr sz="1000"/>
            </a:lvl4pPr>
            <a:lvl5pPr marL="2286000" lvl="4" indent="-228600" algn="l">
              <a:lnSpc>
                <a:spcPct val="90000"/>
              </a:lnSpc>
              <a:spcBef>
                <a:spcPts val="4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287" name="Google Shape;287;p86"/>
          <p:cNvSpPr>
            <a:spLocks noGrp="1"/>
          </p:cNvSpPr>
          <p:nvPr>
            <p:ph type="pic" idx="4"/>
          </p:nvPr>
        </p:nvSpPr>
        <p:spPr>
          <a:xfrm>
            <a:off x="381000" y="999540"/>
            <a:ext cx="5611288" cy="3803904"/>
          </a:xfrm>
          <a:prstGeom prst="rect">
            <a:avLst/>
          </a:prstGeom>
          <a:noFill/>
          <a:ln>
            <a:noFill/>
          </a:ln>
        </p:spPr>
      </p:sp>
      <p:sp>
        <p:nvSpPr>
          <p:cNvPr id="288" name="Google Shape;288;p86"/>
          <p:cNvSpPr/>
          <p:nvPr/>
        </p:nvSpPr>
        <p:spPr>
          <a:xfrm>
            <a:off x="385100" y="84388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289" name="Google Shape;289;p86"/>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86"/>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291" name="Google Shape;291;p86"/>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ree Pictures with Captions">
  <p:cSld name="Three Pictures with Captions">
    <p:spTree>
      <p:nvGrpSpPr>
        <p:cNvPr id="1" name="Shape 292"/>
        <p:cNvGrpSpPr/>
        <p:nvPr/>
      </p:nvGrpSpPr>
      <p:grpSpPr>
        <a:xfrm>
          <a:off x="0" y="0"/>
          <a:ext cx="0" cy="0"/>
          <a:chOff x="0" y="0"/>
          <a:chExt cx="0" cy="0"/>
        </a:xfrm>
      </p:grpSpPr>
      <p:sp>
        <p:nvSpPr>
          <p:cNvPr id="293" name="Google Shape;293;p87"/>
          <p:cNvSpPr txBox="1">
            <a:spLocks noGrp="1"/>
          </p:cNvSpPr>
          <p:nvPr>
            <p:ph type="body" idx="1"/>
          </p:nvPr>
        </p:nvSpPr>
        <p:spPr>
          <a:xfrm>
            <a:off x="8105705" y="4925740"/>
            <a:ext cx="3678308" cy="1152211"/>
          </a:xfrm>
          <a:prstGeom prst="rect">
            <a:avLst/>
          </a:prstGeom>
          <a:noFill/>
          <a:ln>
            <a:noFill/>
          </a:ln>
        </p:spPr>
        <p:txBody>
          <a:bodyPr spcFirstLastPara="1" wrap="square" lIns="137150" tIns="91425" rIns="137150" bIns="91425" anchor="t" anchorCtr="0">
            <a:noAutofit/>
          </a:bodyPr>
          <a:lstStyle>
            <a:lvl1pPr marL="457200" lvl="0" indent="-228600" algn="ctr">
              <a:lnSpc>
                <a:spcPct val="90000"/>
              </a:lnSpc>
              <a:spcBef>
                <a:spcPts val="900"/>
              </a:spcBef>
              <a:spcAft>
                <a:spcPts val="0"/>
              </a:spcAft>
              <a:buClr>
                <a:schemeClr val="dk1"/>
              </a:buClr>
              <a:buSzPts val="1800"/>
              <a:buNone/>
              <a:defRPr sz="1800">
                <a:latin typeface="Arial"/>
                <a:ea typeface="Arial"/>
                <a:cs typeface="Arial"/>
                <a:sym typeface="Arial"/>
              </a:defRPr>
            </a:lvl1pPr>
            <a:lvl2pPr marL="914400" lvl="1" indent="-228600" algn="l">
              <a:lnSpc>
                <a:spcPct val="90000"/>
              </a:lnSpc>
              <a:spcBef>
                <a:spcPts val="400"/>
              </a:spcBef>
              <a:spcAft>
                <a:spcPts val="0"/>
              </a:spcAft>
              <a:buClr>
                <a:schemeClr val="dk1"/>
              </a:buClr>
              <a:buSzPts val="1260"/>
              <a:buNone/>
              <a:defRPr sz="1400"/>
            </a:lvl2pPr>
            <a:lvl3pPr marL="1371600" lvl="2" indent="-228600" algn="l">
              <a:lnSpc>
                <a:spcPct val="90000"/>
              </a:lnSpc>
              <a:spcBef>
                <a:spcPts val="400"/>
              </a:spcBef>
              <a:spcAft>
                <a:spcPts val="0"/>
              </a:spcAft>
              <a:buClr>
                <a:schemeClr val="dk1"/>
              </a:buClr>
              <a:buSzPts val="1200"/>
              <a:buNone/>
              <a:defRPr sz="1200"/>
            </a:lvl3pPr>
            <a:lvl4pPr marL="1828800" lvl="3" indent="-228600" algn="l">
              <a:lnSpc>
                <a:spcPct val="90000"/>
              </a:lnSpc>
              <a:spcBef>
                <a:spcPts val="400"/>
              </a:spcBef>
              <a:spcAft>
                <a:spcPts val="0"/>
              </a:spcAft>
              <a:buClr>
                <a:schemeClr val="dk1"/>
              </a:buClr>
              <a:buSzPts val="1000"/>
              <a:buNone/>
              <a:defRPr sz="1000"/>
            </a:lvl4pPr>
            <a:lvl5pPr marL="2286000" lvl="4" indent="-228600" algn="l">
              <a:lnSpc>
                <a:spcPct val="90000"/>
              </a:lnSpc>
              <a:spcBef>
                <a:spcPts val="4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294" name="Google Shape;294;p87"/>
          <p:cNvSpPr>
            <a:spLocks noGrp="1"/>
          </p:cNvSpPr>
          <p:nvPr>
            <p:ph type="pic" idx="2"/>
          </p:nvPr>
        </p:nvSpPr>
        <p:spPr>
          <a:xfrm>
            <a:off x="8097009" y="999540"/>
            <a:ext cx="3678308" cy="3803904"/>
          </a:xfrm>
          <a:prstGeom prst="rect">
            <a:avLst/>
          </a:prstGeom>
          <a:noFill/>
          <a:ln>
            <a:noFill/>
          </a:ln>
        </p:spPr>
      </p:sp>
      <p:sp>
        <p:nvSpPr>
          <p:cNvPr id="295" name="Google Shape;295;p87"/>
          <p:cNvSpPr txBox="1">
            <a:spLocks noGrp="1"/>
          </p:cNvSpPr>
          <p:nvPr>
            <p:ph type="body" idx="3"/>
          </p:nvPr>
        </p:nvSpPr>
        <p:spPr>
          <a:xfrm>
            <a:off x="4239004" y="4925740"/>
            <a:ext cx="3678308" cy="1152211"/>
          </a:xfrm>
          <a:prstGeom prst="rect">
            <a:avLst/>
          </a:prstGeom>
          <a:noFill/>
          <a:ln>
            <a:noFill/>
          </a:ln>
        </p:spPr>
        <p:txBody>
          <a:bodyPr spcFirstLastPara="1" wrap="square" lIns="137150" tIns="91425" rIns="137150" bIns="91425" anchor="t" anchorCtr="0">
            <a:noAutofit/>
          </a:bodyPr>
          <a:lstStyle>
            <a:lvl1pPr marL="457200" lvl="0" indent="-228600" algn="ctr">
              <a:lnSpc>
                <a:spcPct val="90000"/>
              </a:lnSpc>
              <a:spcBef>
                <a:spcPts val="900"/>
              </a:spcBef>
              <a:spcAft>
                <a:spcPts val="0"/>
              </a:spcAft>
              <a:buClr>
                <a:schemeClr val="dk1"/>
              </a:buClr>
              <a:buSzPts val="1800"/>
              <a:buNone/>
              <a:defRPr sz="1800">
                <a:latin typeface="Arial"/>
                <a:ea typeface="Arial"/>
                <a:cs typeface="Arial"/>
                <a:sym typeface="Arial"/>
              </a:defRPr>
            </a:lvl1pPr>
            <a:lvl2pPr marL="914400" lvl="1" indent="-228600" algn="l">
              <a:lnSpc>
                <a:spcPct val="90000"/>
              </a:lnSpc>
              <a:spcBef>
                <a:spcPts val="400"/>
              </a:spcBef>
              <a:spcAft>
                <a:spcPts val="0"/>
              </a:spcAft>
              <a:buClr>
                <a:schemeClr val="dk1"/>
              </a:buClr>
              <a:buSzPts val="1260"/>
              <a:buNone/>
              <a:defRPr sz="1400"/>
            </a:lvl2pPr>
            <a:lvl3pPr marL="1371600" lvl="2" indent="-228600" algn="l">
              <a:lnSpc>
                <a:spcPct val="90000"/>
              </a:lnSpc>
              <a:spcBef>
                <a:spcPts val="400"/>
              </a:spcBef>
              <a:spcAft>
                <a:spcPts val="0"/>
              </a:spcAft>
              <a:buClr>
                <a:schemeClr val="dk1"/>
              </a:buClr>
              <a:buSzPts val="1200"/>
              <a:buNone/>
              <a:defRPr sz="1200"/>
            </a:lvl3pPr>
            <a:lvl4pPr marL="1828800" lvl="3" indent="-228600" algn="l">
              <a:lnSpc>
                <a:spcPct val="90000"/>
              </a:lnSpc>
              <a:spcBef>
                <a:spcPts val="400"/>
              </a:spcBef>
              <a:spcAft>
                <a:spcPts val="0"/>
              </a:spcAft>
              <a:buClr>
                <a:schemeClr val="dk1"/>
              </a:buClr>
              <a:buSzPts val="1000"/>
              <a:buNone/>
              <a:defRPr sz="1000"/>
            </a:lvl4pPr>
            <a:lvl5pPr marL="2286000" lvl="4" indent="-228600" algn="l">
              <a:lnSpc>
                <a:spcPct val="90000"/>
              </a:lnSpc>
              <a:spcBef>
                <a:spcPts val="4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296" name="Google Shape;296;p87"/>
          <p:cNvSpPr>
            <a:spLocks noGrp="1"/>
          </p:cNvSpPr>
          <p:nvPr>
            <p:ph type="pic" idx="4"/>
          </p:nvPr>
        </p:nvSpPr>
        <p:spPr>
          <a:xfrm>
            <a:off x="4239004" y="999540"/>
            <a:ext cx="3678308" cy="3803904"/>
          </a:xfrm>
          <a:prstGeom prst="rect">
            <a:avLst/>
          </a:prstGeom>
          <a:noFill/>
          <a:ln>
            <a:noFill/>
          </a:ln>
        </p:spPr>
      </p:sp>
      <p:sp>
        <p:nvSpPr>
          <p:cNvPr id="297" name="Google Shape;297;p87"/>
          <p:cNvSpPr txBox="1">
            <a:spLocks noGrp="1"/>
          </p:cNvSpPr>
          <p:nvPr>
            <p:ph type="body" idx="5"/>
          </p:nvPr>
        </p:nvSpPr>
        <p:spPr>
          <a:xfrm>
            <a:off x="389696" y="4925740"/>
            <a:ext cx="3678308" cy="1152211"/>
          </a:xfrm>
          <a:prstGeom prst="rect">
            <a:avLst/>
          </a:prstGeom>
          <a:noFill/>
          <a:ln>
            <a:noFill/>
          </a:ln>
        </p:spPr>
        <p:txBody>
          <a:bodyPr spcFirstLastPara="1" wrap="square" lIns="137150" tIns="91425" rIns="137150" bIns="91425" anchor="t" anchorCtr="0">
            <a:noAutofit/>
          </a:bodyPr>
          <a:lstStyle>
            <a:lvl1pPr marL="457200" lvl="0" indent="-228600" algn="ctr">
              <a:lnSpc>
                <a:spcPct val="90000"/>
              </a:lnSpc>
              <a:spcBef>
                <a:spcPts val="900"/>
              </a:spcBef>
              <a:spcAft>
                <a:spcPts val="0"/>
              </a:spcAft>
              <a:buClr>
                <a:schemeClr val="dk1"/>
              </a:buClr>
              <a:buSzPts val="1800"/>
              <a:buNone/>
              <a:defRPr sz="1800">
                <a:latin typeface="Arial"/>
                <a:ea typeface="Arial"/>
                <a:cs typeface="Arial"/>
                <a:sym typeface="Arial"/>
              </a:defRPr>
            </a:lvl1pPr>
            <a:lvl2pPr marL="914400" lvl="1" indent="-228600" algn="l">
              <a:lnSpc>
                <a:spcPct val="90000"/>
              </a:lnSpc>
              <a:spcBef>
                <a:spcPts val="400"/>
              </a:spcBef>
              <a:spcAft>
                <a:spcPts val="0"/>
              </a:spcAft>
              <a:buClr>
                <a:schemeClr val="dk1"/>
              </a:buClr>
              <a:buSzPts val="1260"/>
              <a:buNone/>
              <a:defRPr sz="1400"/>
            </a:lvl2pPr>
            <a:lvl3pPr marL="1371600" lvl="2" indent="-228600" algn="l">
              <a:lnSpc>
                <a:spcPct val="90000"/>
              </a:lnSpc>
              <a:spcBef>
                <a:spcPts val="400"/>
              </a:spcBef>
              <a:spcAft>
                <a:spcPts val="0"/>
              </a:spcAft>
              <a:buClr>
                <a:schemeClr val="dk1"/>
              </a:buClr>
              <a:buSzPts val="1200"/>
              <a:buNone/>
              <a:defRPr sz="1200"/>
            </a:lvl3pPr>
            <a:lvl4pPr marL="1828800" lvl="3" indent="-228600" algn="l">
              <a:lnSpc>
                <a:spcPct val="90000"/>
              </a:lnSpc>
              <a:spcBef>
                <a:spcPts val="400"/>
              </a:spcBef>
              <a:spcAft>
                <a:spcPts val="0"/>
              </a:spcAft>
              <a:buClr>
                <a:schemeClr val="dk1"/>
              </a:buClr>
              <a:buSzPts val="1000"/>
              <a:buNone/>
              <a:defRPr sz="1000"/>
            </a:lvl4pPr>
            <a:lvl5pPr marL="2286000" lvl="4" indent="-228600" algn="l">
              <a:lnSpc>
                <a:spcPct val="90000"/>
              </a:lnSpc>
              <a:spcBef>
                <a:spcPts val="4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298" name="Google Shape;298;p87"/>
          <p:cNvSpPr>
            <a:spLocks noGrp="1"/>
          </p:cNvSpPr>
          <p:nvPr>
            <p:ph type="pic" idx="6"/>
          </p:nvPr>
        </p:nvSpPr>
        <p:spPr>
          <a:xfrm>
            <a:off x="381000" y="999540"/>
            <a:ext cx="3678308" cy="3803904"/>
          </a:xfrm>
          <a:prstGeom prst="rect">
            <a:avLst/>
          </a:prstGeom>
          <a:noFill/>
          <a:ln>
            <a:noFill/>
          </a:ln>
        </p:spPr>
      </p:sp>
      <p:sp>
        <p:nvSpPr>
          <p:cNvPr id="299" name="Google Shape;299;p87"/>
          <p:cNvSpPr/>
          <p:nvPr/>
        </p:nvSpPr>
        <p:spPr>
          <a:xfrm>
            <a:off x="385100" y="84388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300" name="Google Shape;300;p87"/>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p87"/>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302" name="Google Shape;302;p87"/>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ree Pictures with Text">
  <p:cSld name="Three Pictures with Text">
    <p:spTree>
      <p:nvGrpSpPr>
        <p:cNvPr id="1" name="Shape 303"/>
        <p:cNvGrpSpPr/>
        <p:nvPr/>
      </p:nvGrpSpPr>
      <p:grpSpPr>
        <a:xfrm>
          <a:off x="0" y="0"/>
          <a:ext cx="0" cy="0"/>
          <a:chOff x="0" y="0"/>
          <a:chExt cx="0" cy="0"/>
        </a:xfrm>
      </p:grpSpPr>
      <p:sp>
        <p:nvSpPr>
          <p:cNvPr id="304" name="Google Shape;304;p88"/>
          <p:cNvSpPr txBox="1">
            <a:spLocks noGrp="1"/>
          </p:cNvSpPr>
          <p:nvPr>
            <p:ph type="body" idx="1"/>
          </p:nvPr>
        </p:nvSpPr>
        <p:spPr>
          <a:xfrm>
            <a:off x="7994740" y="4310712"/>
            <a:ext cx="3780577" cy="1855138"/>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400"/>
              </a:spcBef>
              <a:spcAft>
                <a:spcPts val="0"/>
              </a:spcAft>
              <a:buClr>
                <a:schemeClr val="dk1"/>
              </a:buClr>
              <a:buSzPts val="2200"/>
              <a:buNone/>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305" name="Google Shape;305;p88"/>
          <p:cNvSpPr/>
          <p:nvPr/>
        </p:nvSpPr>
        <p:spPr>
          <a:xfrm>
            <a:off x="8097009" y="4258726"/>
            <a:ext cx="3679200" cy="5486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306" name="Google Shape;306;p88"/>
          <p:cNvSpPr>
            <a:spLocks noGrp="1"/>
          </p:cNvSpPr>
          <p:nvPr>
            <p:ph type="pic" idx="2"/>
          </p:nvPr>
        </p:nvSpPr>
        <p:spPr>
          <a:xfrm>
            <a:off x="8097009" y="999540"/>
            <a:ext cx="3678308" cy="3132000"/>
          </a:xfrm>
          <a:prstGeom prst="rect">
            <a:avLst/>
          </a:prstGeom>
          <a:noFill/>
          <a:ln>
            <a:noFill/>
          </a:ln>
        </p:spPr>
      </p:sp>
      <p:sp>
        <p:nvSpPr>
          <p:cNvPr id="307" name="Google Shape;307;p88"/>
          <p:cNvSpPr/>
          <p:nvPr/>
        </p:nvSpPr>
        <p:spPr>
          <a:xfrm>
            <a:off x="4239004" y="4258726"/>
            <a:ext cx="3679200" cy="5486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308" name="Google Shape;308;p88"/>
          <p:cNvSpPr txBox="1">
            <a:spLocks noGrp="1"/>
          </p:cNvSpPr>
          <p:nvPr>
            <p:ph type="body" idx="3"/>
          </p:nvPr>
        </p:nvSpPr>
        <p:spPr>
          <a:xfrm>
            <a:off x="4136735" y="4310712"/>
            <a:ext cx="3780577" cy="1855138"/>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400"/>
              </a:spcBef>
              <a:spcAft>
                <a:spcPts val="0"/>
              </a:spcAft>
              <a:buClr>
                <a:schemeClr val="dk1"/>
              </a:buClr>
              <a:buSzPts val="2200"/>
              <a:buNone/>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309" name="Google Shape;309;p88"/>
          <p:cNvSpPr>
            <a:spLocks noGrp="1"/>
          </p:cNvSpPr>
          <p:nvPr>
            <p:ph type="pic" idx="4"/>
          </p:nvPr>
        </p:nvSpPr>
        <p:spPr>
          <a:xfrm>
            <a:off x="4239004" y="999540"/>
            <a:ext cx="3678308" cy="3132000"/>
          </a:xfrm>
          <a:prstGeom prst="rect">
            <a:avLst/>
          </a:prstGeom>
          <a:noFill/>
          <a:ln>
            <a:noFill/>
          </a:ln>
        </p:spPr>
      </p:sp>
      <p:sp>
        <p:nvSpPr>
          <p:cNvPr id="310" name="Google Shape;310;p88"/>
          <p:cNvSpPr txBox="1">
            <a:spLocks noGrp="1"/>
          </p:cNvSpPr>
          <p:nvPr>
            <p:ph type="body" idx="5"/>
          </p:nvPr>
        </p:nvSpPr>
        <p:spPr>
          <a:xfrm>
            <a:off x="278731" y="4310712"/>
            <a:ext cx="3780577" cy="1855138"/>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400"/>
              </a:spcBef>
              <a:spcAft>
                <a:spcPts val="0"/>
              </a:spcAft>
              <a:buClr>
                <a:schemeClr val="dk1"/>
              </a:buClr>
              <a:buSzPts val="2200"/>
              <a:buNone/>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311" name="Google Shape;311;p88"/>
          <p:cNvSpPr/>
          <p:nvPr/>
        </p:nvSpPr>
        <p:spPr>
          <a:xfrm>
            <a:off x="377894" y="4258726"/>
            <a:ext cx="3679200" cy="548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312" name="Google Shape;312;p88"/>
          <p:cNvSpPr>
            <a:spLocks noGrp="1"/>
          </p:cNvSpPr>
          <p:nvPr>
            <p:ph type="pic" idx="6"/>
          </p:nvPr>
        </p:nvSpPr>
        <p:spPr>
          <a:xfrm>
            <a:off x="379447" y="999540"/>
            <a:ext cx="3678308" cy="3132000"/>
          </a:xfrm>
          <a:prstGeom prst="rect">
            <a:avLst/>
          </a:prstGeom>
          <a:noFill/>
          <a:ln>
            <a:noFill/>
          </a:ln>
        </p:spPr>
      </p:sp>
      <p:sp>
        <p:nvSpPr>
          <p:cNvPr id="313" name="Google Shape;313;p88"/>
          <p:cNvSpPr/>
          <p:nvPr/>
        </p:nvSpPr>
        <p:spPr>
          <a:xfrm>
            <a:off x="385100" y="84388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314" name="Google Shape;314;p88"/>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88"/>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316" name="Google Shape;316;p88"/>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with Light Picture">
  <p:cSld name="Title Slide with Light Picture">
    <p:bg>
      <p:bgPr>
        <a:solidFill>
          <a:schemeClr val="lt1"/>
        </a:solidFill>
        <a:effectLst/>
      </p:bgPr>
    </p:bg>
    <p:spTree>
      <p:nvGrpSpPr>
        <p:cNvPr id="1" name="Shape 48"/>
        <p:cNvGrpSpPr/>
        <p:nvPr/>
      </p:nvGrpSpPr>
      <p:grpSpPr>
        <a:xfrm>
          <a:off x="0" y="0"/>
          <a:ext cx="0" cy="0"/>
          <a:chOff x="0" y="0"/>
          <a:chExt cx="0" cy="0"/>
        </a:xfrm>
      </p:grpSpPr>
      <p:sp>
        <p:nvSpPr>
          <p:cNvPr id="49" name="Google Shape;49;p53"/>
          <p:cNvSpPr txBox="1">
            <a:spLocks noGrp="1"/>
          </p:cNvSpPr>
          <p:nvPr>
            <p:ph type="body" idx="1"/>
          </p:nvPr>
        </p:nvSpPr>
        <p:spPr>
          <a:xfrm>
            <a:off x="290747" y="4577983"/>
            <a:ext cx="5489578" cy="339214"/>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Clr>
                <a:schemeClr val="dk1"/>
              </a:buClr>
              <a:buSzPts val="2200"/>
              <a:buNone/>
              <a:defRPr sz="2200">
                <a:solidFill>
                  <a:schemeClr val="dk1"/>
                </a:solidFill>
                <a:latin typeface="Arial"/>
                <a:ea typeface="Arial"/>
                <a:cs typeface="Arial"/>
                <a:sym typeface="Arial"/>
              </a:defRPr>
            </a:lvl1pPr>
            <a:lvl2pPr marL="914400" lvl="1" indent="-228600" algn="l">
              <a:lnSpc>
                <a:spcPct val="90000"/>
              </a:lnSpc>
              <a:spcBef>
                <a:spcPts val="0"/>
              </a:spcBef>
              <a:spcAft>
                <a:spcPts val="0"/>
              </a:spcAft>
              <a:buClr>
                <a:schemeClr val="dk1"/>
              </a:buClr>
              <a:buSzPts val="2160"/>
              <a:buNone/>
              <a:defRPr sz="2400"/>
            </a:lvl2pPr>
            <a:lvl3pPr marL="1371600" lvl="2" indent="-228600" algn="l">
              <a:lnSpc>
                <a:spcPct val="90000"/>
              </a:lnSpc>
              <a:spcBef>
                <a:spcPts val="0"/>
              </a:spcBef>
              <a:spcAft>
                <a:spcPts val="0"/>
              </a:spcAft>
              <a:buClr>
                <a:schemeClr val="dk1"/>
              </a:buClr>
              <a:buSzPts val="2400"/>
              <a:buNone/>
              <a:defRPr sz="2400"/>
            </a:lvl3pPr>
            <a:lvl4pPr marL="1828800" lvl="3" indent="-228600" algn="l">
              <a:lnSpc>
                <a:spcPct val="90000"/>
              </a:lnSpc>
              <a:spcBef>
                <a:spcPts val="0"/>
              </a:spcBef>
              <a:spcAft>
                <a:spcPts val="0"/>
              </a:spcAft>
              <a:buClr>
                <a:schemeClr val="dk1"/>
              </a:buClr>
              <a:buSzPts val="2400"/>
              <a:buNone/>
              <a:defRPr sz="2400"/>
            </a:lvl4pPr>
            <a:lvl5pPr marL="2286000" lvl="4" indent="-228600" algn="l">
              <a:lnSpc>
                <a:spcPct val="90000"/>
              </a:lnSpc>
              <a:spcBef>
                <a:spcPts val="0"/>
              </a:spcBef>
              <a:spcAft>
                <a:spcPts val="0"/>
              </a:spcAft>
              <a:buClr>
                <a:schemeClr val="dk1"/>
              </a:buClr>
              <a:buSzPts val="2400"/>
              <a:buNone/>
              <a:defRPr sz="2400"/>
            </a:lvl5pPr>
            <a:lvl6pPr marL="2743200" lvl="5" indent="-228600" algn="l">
              <a:lnSpc>
                <a:spcPct val="90000"/>
              </a:lnSpc>
              <a:spcBef>
                <a:spcPts val="0"/>
              </a:spcBef>
              <a:spcAft>
                <a:spcPts val="0"/>
              </a:spcAft>
              <a:buClr>
                <a:schemeClr val="dk1"/>
              </a:buClr>
              <a:buSzPts val="2400"/>
              <a:buNone/>
              <a:defRPr sz="2400"/>
            </a:lvl6pPr>
            <a:lvl7pPr marL="3200400" lvl="6" indent="-228600" algn="l">
              <a:lnSpc>
                <a:spcPct val="90000"/>
              </a:lnSpc>
              <a:spcBef>
                <a:spcPts val="0"/>
              </a:spcBef>
              <a:spcAft>
                <a:spcPts val="0"/>
              </a:spcAft>
              <a:buClr>
                <a:schemeClr val="dk1"/>
              </a:buClr>
              <a:buSzPts val="2400"/>
              <a:buNone/>
              <a:defRPr sz="2400"/>
            </a:lvl7pPr>
            <a:lvl8pPr marL="3657600" lvl="7" indent="-228600" algn="l">
              <a:lnSpc>
                <a:spcPct val="90000"/>
              </a:lnSpc>
              <a:spcBef>
                <a:spcPts val="0"/>
              </a:spcBef>
              <a:spcAft>
                <a:spcPts val="0"/>
              </a:spcAft>
              <a:buClr>
                <a:schemeClr val="dk1"/>
              </a:buClr>
              <a:buSzPts val="2400"/>
              <a:buNone/>
              <a:defRPr sz="2400"/>
            </a:lvl8pPr>
            <a:lvl9pPr marL="4114800" lvl="8" indent="-228600" algn="l">
              <a:lnSpc>
                <a:spcPct val="90000"/>
              </a:lnSpc>
              <a:spcBef>
                <a:spcPts val="0"/>
              </a:spcBef>
              <a:spcAft>
                <a:spcPts val="0"/>
              </a:spcAft>
              <a:buClr>
                <a:schemeClr val="dk1"/>
              </a:buClr>
              <a:buSzPts val="2400"/>
              <a:buNone/>
              <a:defRPr sz="2400"/>
            </a:lvl9pPr>
          </a:lstStyle>
          <a:p>
            <a:endParaRPr/>
          </a:p>
        </p:txBody>
      </p:sp>
      <p:sp>
        <p:nvSpPr>
          <p:cNvPr id="50" name="Google Shape;50;p53"/>
          <p:cNvSpPr txBox="1">
            <a:spLocks noGrp="1"/>
          </p:cNvSpPr>
          <p:nvPr>
            <p:ph type="subTitle" idx="2"/>
          </p:nvPr>
        </p:nvSpPr>
        <p:spPr>
          <a:xfrm>
            <a:off x="290747" y="4133088"/>
            <a:ext cx="8229600" cy="438912"/>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3200"/>
              <a:buNone/>
              <a:defRPr sz="3200">
                <a:solidFill>
                  <a:schemeClr val="dk1"/>
                </a:solidFill>
                <a:latin typeface="Arial"/>
                <a:ea typeface="Arial"/>
                <a:cs typeface="Arial"/>
                <a:sym typeface="Arial"/>
              </a:defRPr>
            </a:lvl1pPr>
            <a:lvl2pPr lvl="1" algn="ctr">
              <a:lnSpc>
                <a:spcPct val="90000"/>
              </a:lnSpc>
              <a:spcBef>
                <a:spcPts val="400"/>
              </a:spcBef>
              <a:spcAft>
                <a:spcPts val="0"/>
              </a:spcAft>
              <a:buClr>
                <a:schemeClr val="dk1"/>
              </a:buClr>
              <a:buSzPts val="1800"/>
              <a:buNone/>
              <a:defRPr sz="2000"/>
            </a:lvl2pPr>
            <a:lvl3pPr lvl="2" algn="ctr">
              <a:lnSpc>
                <a:spcPct val="90000"/>
              </a:lnSpc>
              <a:spcBef>
                <a:spcPts val="400"/>
              </a:spcBef>
              <a:spcAft>
                <a:spcPts val="0"/>
              </a:spcAft>
              <a:buClr>
                <a:schemeClr val="dk1"/>
              </a:buClr>
              <a:buSzPts val="1800"/>
              <a:buNone/>
              <a:defRPr sz="1800"/>
            </a:lvl3pPr>
            <a:lvl4pPr lvl="3" algn="ctr">
              <a:lnSpc>
                <a:spcPct val="90000"/>
              </a:lnSpc>
              <a:spcBef>
                <a:spcPts val="400"/>
              </a:spcBef>
              <a:spcAft>
                <a:spcPts val="0"/>
              </a:spcAft>
              <a:buClr>
                <a:schemeClr val="dk1"/>
              </a:buClr>
              <a:buSzPts val="1600"/>
              <a:buNone/>
              <a:defRPr sz="1600"/>
            </a:lvl4pPr>
            <a:lvl5pPr lvl="4" algn="ctr">
              <a:lnSpc>
                <a:spcPct val="90000"/>
              </a:lnSpc>
              <a:spcBef>
                <a:spcPts val="4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a:endParaRPr/>
          </a:p>
        </p:txBody>
      </p:sp>
      <p:sp>
        <p:nvSpPr>
          <p:cNvPr id="51" name="Google Shape;51;p53"/>
          <p:cNvSpPr/>
          <p:nvPr/>
        </p:nvSpPr>
        <p:spPr>
          <a:xfrm>
            <a:off x="379647" y="3890957"/>
            <a:ext cx="530283"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52" name="Google Shape;52;p53"/>
          <p:cNvSpPr txBox="1">
            <a:spLocks noGrp="1"/>
          </p:cNvSpPr>
          <p:nvPr>
            <p:ph type="title"/>
          </p:nvPr>
        </p:nvSpPr>
        <p:spPr>
          <a:xfrm>
            <a:off x="290747" y="1869197"/>
            <a:ext cx="11423555" cy="1905000"/>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Clr>
                <a:srgbClr val="000000"/>
              </a:buClr>
              <a:buSzPts val="4400"/>
              <a:buFont typeface="Arial"/>
              <a:buNone/>
              <a:defRPr sz="44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3"/>
          <p:cNvSpPr txBox="1">
            <a:spLocks noGrp="1"/>
          </p:cNvSpPr>
          <p:nvPr>
            <p:ph type="ftr" idx="11"/>
          </p:nvPr>
        </p:nvSpPr>
        <p:spPr>
          <a:xfrm>
            <a:off x="4374720"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4" name="Google Shape;54;p53"/>
          <p:cNvGrpSpPr/>
          <p:nvPr/>
        </p:nvGrpSpPr>
        <p:grpSpPr>
          <a:xfrm>
            <a:off x="393523" y="381956"/>
            <a:ext cx="2218745" cy="893759"/>
            <a:chOff x="393523" y="381956"/>
            <a:chExt cx="2218745" cy="893759"/>
          </a:xfrm>
        </p:grpSpPr>
        <p:sp>
          <p:nvSpPr>
            <p:cNvPr id="55" name="Google Shape;55;p53"/>
            <p:cNvSpPr/>
            <p:nvPr/>
          </p:nvSpPr>
          <p:spPr>
            <a:xfrm>
              <a:off x="393523" y="381956"/>
              <a:ext cx="759854" cy="211008"/>
            </a:xfrm>
            <a:custGeom>
              <a:avLst/>
              <a:gdLst/>
              <a:ahLst/>
              <a:cxnLst/>
              <a:rect l="l" t="t" r="r" b="b"/>
              <a:pathLst>
                <a:path w="1087" h="314" extrusionOk="0">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1A98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53"/>
            <p:cNvSpPr/>
            <p:nvPr/>
          </p:nvSpPr>
          <p:spPr>
            <a:xfrm>
              <a:off x="393523" y="730052"/>
              <a:ext cx="2218745" cy="545663"/>
            </a:xfrm>
            <a:custGeom>
              <a:avLst/>
              <a:gdLst/>
              <a:ahLst/>
              <a:cxnLst/>
              <a:rect l="l" t="t" r="r" b="b"/>
              <a:pathLst>
                <a:path w="1341" h="342" extrusionOk="0">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Pictures with Text">
  <p:cSld name="Two Pictures with Text">
    <p:spTree>
      <p:nvGrpSpPr>
        <p:cNvPr id="1" name="Shape 317"/>
        <p:cNvGrpSpPr/>
        <p:nvPr/>
      </p:nvGrpSpPr>
      <p:grpSpPr>
        <a:xfrm>
          <a:off x="0" y="0"/>
          <a:ext cx="0" cy="0"/>
          <a:chOff x="0" y="0"/>
          <a:chExt cx="0" cy="0"/>
        </a:xfrm>
      </p:grpSpPr>
      <p:sp>
        <p:nvSpPr>
          <p:cNvPr id="318" name="Google Shape;318;p89"/>
          <p:cNvSpPr/>
          <p:nvPr/>
        </p:nvSpPr>
        <p:spPr>
          <a:xfrm>
            <a:off x="385100" y="84388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319" name="Google Shape;319;p89"/>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89"/>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321" name="Google Shape;321;p89"/>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89"/>
          <p:cNvSpPr txBox="1">
            <a:spLocks noGrp="1"/>
          </p:cNvSpPr>
          <p:nvPr>
            <p:ph type="body" idx="1"/>
          </p:nvPr>
        </p:nvSpPr>
        <p:spPr>
          <a:xfrm>
            <a:off x="6096001" y="4310712"/>
            <a:ext cx="5688012" cy="1855138"/>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400"/>
              </a:spcBef>
              <a:spcAft>
                <a:spcPts val="0"/>
              </a:spcAft>
              <a:buClr>
                <a:schemeClr val="dk1"/>
              </a:buClr>
              <a:buSzPts val="2200"/>
              <a:buNone/>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323" name="Google Shape;323;p89"/>
          <p:cNvSpPr/>
          <p:nvPr/>
        </p:nvSpPr>
        <p:spPr>
          <a:xfrm>
            <a:off x="6222013" y="4258726"/>
            <a:ext cx="5562000" cy="5486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324" name="Google Shape;324;p89"/>
          <p:cNvSpPr>
            <a:spLocks noGrp="1"/>
          </p:cNvSpPr>
          <p:nvPr>
            <p:ph type="pic" idx="2"/>
          </p:nvPr>
        </p:nvSpPr>
        <p:spPr>
          <a:xfrm>
            <a:off x="6222013" y="985963"/>
            <a:ext cx="5562000" cy="3132000"/>
          </a:xfrm>
          <a:prstGeom prst="rect">
            <a:avLst/>
          </a:prstGeom>
          <a:noFill/>
          <a:ln>
            <a:noFill/>
          </a:ln>
        </p:spPr>
      </p:sp>
      <p:sp>
        <p:nvSpPr>
          <p:cNvPr id="325" name="Google Shape;325;p89"/>
          <p:cNvSpPr txBox="1">
            <a:spLocks noGrp="1"/>
          </p:cNvSpPr>
          <p:nvPr>
            <p:ph type="body" idx="3"/>
          </p:nvPr>
        </p:nvSpPr>
        <p:spPr>
          <a:xfrm>
            <a:off x="278731" y="4310712"/>
            <a:ext cx="5661163" cy="1855138"/>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400"/>
              </a:spcBef>
              <a:spcAft>
                <a:spcPts val="0"/>
              </a:spcAft>
              <a:buClr>
                <a:schemeClr val="dk1"/>
              </a:buClr>
              <a:buSzPts val="2200"/>
              <a:buNone/>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400"/>
              </a:spcBef>
              <a:spcAft>
                <a:spcPts val="0"/>
              </a:spcAft>
              <a:buClr>
                <a:schemeClr val="dk1"/>
              </a:buClr>
              <a:buSzPts val="1800"/>
              <a:buChar char="–"/>
              <a:defRPr>
                <a:latin typeface="Arial"/>
                <a:ea typeface="Arial"/>
                <a:cs typeface="Arial"/>
                <a:sym typeface="Arial"/>
              </a:defRPr>
            </a:lvl3pPr>
            <a:lvl4pPr marL="1828800" lvl="3" indent="-330200" algn="l">
              <a:lnSpc>
                <a:spcPct val="90000"/>
              </a:lnSpc>
              <a:spcBef>
                <a:spcPts val="400"/>
              </a:spcBef>
              <a:spcAft>
                <a:spcPts val="0"/>
              </a:spcAft>
              <a:buClr>
                <a:schemeClr val="dk1"/>
              </a:buClr>
              <a:buSzPts val="1600"/>
              <a:buChar char="–"/>
              <a:defRPr>
                <a:latin typeface="Arial"/>
                <a:ea typeface="Arial"/>
                <a:cs typeface="Arial"/>
                <a:sym typeface="Arial"/>
              </a:defRPr>
            </a:lvl4pPr>
            <a:lvl5pPr marL="2286000" lvl="4" indent="-330200" algn="l">
              <a:lnSpc>
                <a:spcPct val="90000"/>
              </a:lnSpc>
              <a:spcBef>
                <a:spcPts val="4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326" name="Google Shape;326;p89"/>
          <p:cNvSpPr/>
          <p:nvPr/>
        </p:nvSpPr>
        <p:spPr>
          <a:xfrm>
            <a:off x="377894" y="4258726"/>
            <a:ext cx="5562000" cy="548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327" name="Google Shape;327;p89"/>
          <p:cNvSpPr>
            <a:spLocks noGrp="1"/>
          </p:cNvSpPr>
          <p:nvPr>
            <p:ph type="pic" idx="4"/>
          </p:nvPr>
        </p:nvSpPr>
        <p:spPr>
          <a:xfrm>
            <a:off x="381000" y="999540"/>
            <a:ext cx="5562600" cy="31320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Edge-To-Edge Picture">
  <p:cSld name="Edge-To-Edge Picture">
    <p:spTree>
      <p:nvGrpSpPr>
        <p:cNvPr id="1" name="Shape 328"/>
        <p:cNvGrpSpPr/>
        <p:nvPr/>
      </p:nvGrpSpPr>
      <p:grpSpPr>
        <a:xfrm>
          <a:off x="0" y="0"/>
          <a:ext cx="0" cy="0"/>
          <a:chOff x="0" y="0"/>
          <a:chExt cx="0" cy="0"/>
        </a:xfrm>
      </p:grpSpPr>
      <p:sp>
        <p:nvSpPr>
          <p:cNvPr id="329" name="Google Shape;329;p90"/>
          <p:cNvSpPr>
            <a:spLocks noGrp="1"/>
          </p:cNvSpPr>
          <p:nvPr>
            <p:ph type="pic" idx="2"/>
          </p:nvPr>
        </p:nvSpPr>
        <p:spPr>
          <a:xfrm>
            <a:off x="0" y="0"/>
            <a:ext cx="12192000" cy="68580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ype As Art, Single Line">
  <p:cSld name="Type As Art, Single Line">
    <p:bg>
      <p:bgPr>
        <a:solidFill>
          <a:schemeClr val="lt1"/>
        </a:solidFill>
        <a:effectLst/>
      </p:bgPr>
    </p:bg>
    <p:spTree>
      <p:nvGrpSpPr>
        <p:cNvPr id="1" name="Shape 330"/>
        <p:cNvGrpSpPr/>
        <p:nvPr/>
      </p:nvGrpSpPr>
      <p:grpSpPr>
        <a:xfrm>
          <a:off x="0" y="0"/>
          <a:ext cx="0" cy="0"/>
          <a:chOff x="0" y="0"/>
          <a:chExt cx="0" cy="0"/>
        </a:xfrm>
      </p:grpSpPr>
      <p:sp>
        <p:nvSpPr>
          <p:cNvPr id="331" name="Google Shape;331;p91"/>
          <p:cNvSpPr txBox="1">
            <a:spLocks noGrp="1"/>
          </p:cNvSpPr>
          <p:nvPr>
            <p:ph type="title"/>
          </p:nvPr>
        </p:nvSpPr>
        <p:spPr>
          <a:xfrm>
            <a:off x="380999" y="685800"/>
            <a:ext cx="11430001" cy="5517572"/>
          </a:xfrm>
          <a:prstGeom prst="rect">
            <a:avLst/>
          </a:prstGeom>
          <a:noFill/>
          <a:ln>
            <a:noFill/>
          </a:ln>
        </p:spPr>
        <p:txBody>
          <a:bodyPr spcFirstLastPara="1" wrap="square" lIns="0" tIns="432000" rIns="0" bIns="0" anchor="ctr" anchorCtr="0">
            <a:normAutofit/>
          </a:bodyPr>
          <a:lstStyle>
            <a:lvl1pPr lvl="0" algn="ctr">
              <a:lnSpc>
                <a:spcPct val="75000"/>
              </a:lnSpc>
              <a:spcBef>
                <a:spcPts val="0"/>
              </a:spcBef>
              <a:spcAft>
                <a:spcPts val="0"/>
              </a:spcAft>
              <a:buSzPts val="17000"/>
              <a:buFont typeface="Arial"/>
              <a:buNone/>
              <a:defRPr sz="17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ype As Art, Multiple Lines">
  <p:cSld name="Type As Art, Multiple Lines">
    <p:bg>
      <p:bgPr>
        <a:solidFill>
          <a:schemeClr val="lt1"/>
        </a:solidFill>
        <a:effectLst/>
      </p:bgPr>
    </p:bg>
    <p:spTree>
      <p:nvGrpSpPr>
        <p:cNvPr id="1" name="Shape 332"/>
        <p:cNvGrpSpPr/>
        <p:nvPr/>
      </p:nvGrpSpPr>
      <p:grpSpPr>
        <a:xfrm>
          <a:off x="0" y="0"/>
          <a:ext cx="0" cy="0"/>
          <a:chOff x="0" y="0"/>
          <a:chExt cx="0" cy="0"/>
        </a:xfrm>
      </p:grpSpPr>
      <p:sp>
        <p:nvSpPr>
          <p:cNvPr id="333" name="Google Shape;333;p92"/>
          <p:cNvSpPr txBox="1">
            <a:spLocks noGrp="1"/>
          </p:cNvSpPr>
          <p:nvPr>
            <p:ph type="title"/>
          </p:nvPr>
        </p:nvSpPr>
        <p:spPr>
          <a:xfrm>
            <a:off x="380999" y="685800"/>
            <a:ext cx="11430001" cy="5517572"/>
          </a:xfrm>
          <a:prstGeom prst="rect">
            <a:avLst/>
          </a:prstGeom>
          <a:noFill/>
          <a:ln>
            <a:noFill/>
          </a:ln>
        </p:spPr>
        <p:txBody>
          <a:bodyPr spcFirstLastPara="1" wrap="square" lIns="0" tIns="432000" rIns="0" bIns="0" anchor="ctr" anchorCtr="0">
            <a:normAutofit/>
          </a:bodyPr>
          <a:lstStyle>
            <a:lvl1pPr lvl="0" algn="l">
              <a:lnSpc>
                <a:spcPct val="65000"/>
              </a:lnSpc>
              <a:spcBef>
                <a:spcPts val="0"/>
              </a:spcBef>
              <a:spcAft>
                <a:spcPts val="0"/>
              </a:spcAft>
              <a:buSzPts val="12500"/>
              <a:buFont typeface="Arial"/>
              <a:buNone/>
              <a:defRPr sz="12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P TOC">
  <p:cSld name="SP TOC">
    <p:spTree>
      <p:nvGrpSpPr>
        <p:cNvPr id="1" name="Shape 334"/>
        <p:cNvGrpSpPr/>
        <p:nvPr/>
      </p:nvGrpSpPr>
      <p:grpSpPr>
        <a:xfrm>
          <a:off x="0" y="0"/>
          <a:ext cx="0" cy="0"/>
          <a:chOff x="0" y="0"/>
          <a:chExt cx="0" cy="0"/>
        </a:xfrm>
      </p:grpSpPr>
      <p:sp>
        <p:nvSpPr>
          <p:cNvPr id="335" name="Google Shape;335;p94"/>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p94"/>
          <p:cNvSpPr/>
          <p:nvPr/>
        </p:nvSpPr>
        <p:spPr>
          <a:xfrm>
            <a:off x="385100" y="84388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P Divider 1">
  <p:cSld name="SP Divider 1">
    <p:bg>
      <p:bgPr>
        <a:solidFill>
          <a:schemeClr val="lt1"/>
        </a:solidFill>
        <a:effectLst/>
      </p:bgPr>
    </p:bg>
    <p:spTree>
      <p:nvGrpSpPr>
        <p:cNvPr id="1" name="Shape 33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7"/>
        <p:cNvGrpSpPr/>
        <p:nvPr/>
      </p:nvGrpSpPr>
      <p:grpSpPr>
        <a:xfrm>
          <a:off x="0" y="0"/>
          <a:ext cx="0" cy="0"/>
          <a:chOff x="0" y="0"/>
          <a:chExt cx="0" cy="0"/>
        </a:xfrm>
      </p:grpSpPr>
      <p:sp>
        <p:nvSpPr>
          <p:cNvPr id="58" name="Google Shape;58;p54"/>
          <p:cNvSpPr/>
          <p:nvPr/>
        </p:nvSpPr>
        <p:spPr>
          <a:xfrm>
            <a:off x="385100" y="843885"/>
            <a:ext cx="685711"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59" name="Google Shape;59;p54"/>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4"/>
          <p:cNvSpPr txBox="1">
            <a:spLocks noGrp="1"/>
          </p:cNvSpPr>
          <p:nvPr>
            <p:ph type="body" idx="1"/>
          </p:nvPr>
        </p:nvSpPr>
        <p:spPr>
          <a:xfrm>
            <a:off x="413999" y="5371526"/>
            <a:ext cx="11365200" cy="630000"/>
          </a:xfrm>
          <a:prstGeom prst="rect">
            <a:avLst/>
          </a:prstGeom>
          <a:noFill/>
          <a:ln w="9525" cap="flat" cmpd="sng">
            <a:solidFill>
              <a:srgbClr val="C6C9CA"/>
            </a:solidFill>
            <a:prstDash val="solid"/>
            <a:round/>
            <a:headEnd type="none" w="sm" len="sm"/>
            <a:tailEnd type="none" w="sm" len="sm"/>
          </a:ln>
        </p:spPr>
        <p:txBody>
          <a:bodyPr spcFirstLastPara="1" wrap="square" lIns="270000" tIns="91425" rIns="270000" bIns="91425" anchor="ctr" anchorCtr="0">
            <a:normAutofit/>
          </a:bodyPr>
          <a:lstStyle>
            <a:lvl1pPr marL="457200" lvl="0" indent="-228600" algn="l">
              <a:lnSpc>
                <a:spcPct val="90000"/>
              </a:lnSpc>
              <a:spcBef>
                <a:spcPts val="400"/>
              </a:spcBef>
              <a:spcAft>
                <a:spcPts val="0"/>
              </a:spcAft>
              <a:buClr>
                <a:schemeClr val="dk1"/>
              </a:buClr>
              <a:buSzPts val="2200"/>
              <a:buNone/>
              <a:defRPr b="1" cap="none">
                <a:latin typeface="Arial"/>
                <a:ea typeface="Arial"/>
                <a:cs typeface="Arial"/>
                <a:sym typeface="Arial"/>
              </a:defRPr>
            </a:lvl1pPr>
            <a:lvl2pPr marL="914400" lvl="1" indent="-331469" algn="l">
              <a:lnSpc>
                <a:spcPct val="90000"/>
              </a:lnSpc>
              <a:spcBef>
                <a:spcPts val="400"/>
              </a:spcBef>
              <a:spcAft>
                <a:spcPts val="0"/>
              </a:spcAft>
              <a:buClr>
                <a:schemeClr val="dk1"/>
              </a:buClr>
              <a:buSzPts val="162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61" name="Google Shape;61;p54"/>
          <p:cNvSpPr txBox="1">
            <a:spLocks noGrp="1"/>
          </p:cNvSpPr>
          <p:nvPr>
            <p:ph type="body" idx="2"/>
          </p:nvPr>
        </p:nvSpPr>
        <p:spPr>
          <a:xfrm>
            <a:off x="413999" y="4511467"/>
            <a:ext cx="11365200" cy="630000"/>
          </a:xfrm>
          <a:prstGeom prst="rect">
            <a:avLst/>
          </a:prstGeom>
          <a:noFill/>
          <a:ln w="9525" cap="flat" cmpd="sng">
            <a:solidFill>
              <a:srgbClr val="C6C9CA"/>
            </a:solidFill>
            <a:prstDash val="solid"/>
            <a:round/>
            <a:headEnd type="none" w="sm" len="sm"/>
            <a:tailEnd type="none" w="sm" len="sm"/>
          </a:ln>
        </p:spPr>
        <p:txBody>
          <a:bodyPr spcFirstLastPara="1" wrap="square" lIns="270000" tIns="91425" rIns="270000" bIns="91425" anchor="ctr" anchorCtr="0">
            <a:normAutofit/>
          </a:bodyPr>
          <a:lstStyle>
            <a:lvl1pPr marL="457200" lvl="0" indent="-228600" algn="l">
              <a:lnSpc>
                <a:spcPct val="90000"/>
              </a:lnSpc>
              <a:spcBef>
                <a:spcPts val="400"/>
              </a:spcBef>
              <a:spcAft>
                <a:spcPts val="0"/>
              </a:spcAft>
              <a:buClr>
                <a:schemeClr val="dk1"/>
              </a:buClr>
              <a:buSzPts val="2200"/>
              <a:buNone/>
              <a:defRPr b="1" cap="none">
                <a:latin typeface="Arial"/>
                <a:ea typeface="Arial"/>
                <a:cs typeface="Arial"/>
                <a:sym typeface="Arial"/>
              </a:defRPr>
            </a:lvl1pPr>
            <a:lvl2pPr marL="914400" lvl="1" indent="-331469" algn="l">
              <a:lnSpc>
                <a:spcPct val="90000"/>
              </a:lnSpc>
              <a:spcBef>
                <a:spcPts val="400"/>
              </a:spcBef>
              <a:spcAft>
                <a:spcPts val="0"/>
              </a:spcAft>
              <a:buClr>
                <a:schemeClr val="dk1"/>
              </a:buClr>
              <a:buSzPts val="162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62" name="Google Shape;62;p54"/>
          <p:cNvSpPr txBox="1">
            <a:spLocks noGrp="1"/>
          </p:cNvSpPr>
          <p:nvPr>
            <p:ph type="body" idx="3"/>
          </p:nvPr>
        </p:nvSpPr>
        <p:spPr>
          <a:xfrm>
            <a:off x="413999" y="3651406"/>
            <a:ext cx="11365200" cy="630000"/>
          </a:xfrm>
          <a:prstGeom prst="rect">
            <a:avLst/>
          </a:prstGeom>
          <a:noFill/>
          <a:ln w="9525" cap="flat" cmpd="sng">
            <a:solidFill>
              <a:srgbClr val="C6C9CA"/>
            </a:solidFill>
            <a:prstDash val="solid"/>
            <a:round/>
            <a:headEnd type="none" w="sm" len="sm"/>
            <a:tailEnd type="none" w="sm" len="sm"/>
          </a:ln>
        </p:spPr>
        <p:txBody>
          <a:bodyPr spcFirstLastPara="1" wrap="square" lIns="270000" tIns="91425" rIns="270000" bIns="91425" anchor="ctr" anchorCtr="0">
            <a:normAutofit/>
          </a:bodyPr>
          <a:lstStyle>
            <a:lvl1pPr marL="457200" lvl="0" indent="-228600" algn="l">
              <a:lnSpc>
                <a:spcPct val="90000"/>
              </a:lnSpc>
              <a:spcBef>
                <a:spcPts val="400"/>
              </a:spcBef>
              <a:spcAft>
                <a:spcPts val="0"/>
              </a:spcAft>
              <a:buClr>
                <a:schemeClr val="dk1"/>
              </a:buClr>
              <a:buSzPts val="2200"/>
              <a:buNone/>
              <a:defRPr b="1" cap="none">
                <a:latin typeface="Arial"/>
                <a:ea typeface="Arial"/>
                <a:cs typeface="Arial"/>
                <a:sym typeface="Arial"/>
              </a:defRPr>
            </a:lvl1pPr>
            <a:lvl2pPr marL="914400" lvl="1" indent="-331469" algn="l">
              <a:lnSpc>
                <a:spcPct val="90000"/>
              </a:lnSpc>
              <a:spcBef>
                <a:spcPts val="400"/>
              </a:spcBef>
              <a:spcAft>
                <a:spcPts val="0"/>
              </a:spcAft>
              <a:buClr>
                <a:schemeClr val="dk1"/>
              </a:buClr>
              <a:buSzPts val="162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63" name="Google Shape;63;p54"/>
          <p:cNvSpPr txBox="1">
            <a:spLocks noGrp="1"/>
          </p:cNvSpPr>
          <p:nvPr>
            <p:ph type="body" idx="4"/>
          </p:nvPr>
        </p:nvSpPr>
        <p:spPr>
          <a:xfrm>
            <a:off x="413999" y="2791345"/>
            <a:ext cx="11365200" cy="630000"/>
          </a:xfrm>
          <a:prstGeom prst="rect">
            <a:avLst/>
          </a:prstGeom>
          <a:noFill/>
          <a:ln w="9525" cap="flat" cmpd="sng">
            <a:solidFill>
              <a:srgbClr val="C6C9CA"/>
            </a:solidFill>
            <a:prstDash val="solid"/>
            <a:round/>
            <a:headEnd type="none" w="sm" len="sm"/>
            <a:tailEnd type="none" w="sm" len="sm"/>
          </a:ln>
        </p:spPr>
        <p:txBody>
          <a:bodyPr spcFirstLastPara="1" wrap="square" lIns="270000" tIns="91425" rIns="270000" bIns="91425" anchor="ctr" anchorCtr="0">
            <a:normAutofit/>
          </a:bodyPr>
          <a:lstStyle>
            <a:lvl1pPr marL="457200" lvl="0" indent="-228600" algn="l">
              <a:lnSpc>
                <a:spcPct val="90000"/>
              </a:lnSpc>
              <a:spcBef>
                <a:spcPts val="400"/>
              </a:spcBef>
              <a:spcAft>
                <a:spcPts val="0"/>
              </a:spcAft>
              <a:buClr>
                <a:schemeClr val="dk1"/>
              </a:buClr>
              <a:buSzPts val="2200"/>
              <a:buNone/>
              <a:defRPr b="1" cap="none">
                <a:latin typeface="Arial"/>
                <a:ea typeface="Arial"/>
                <a:cs typeface="Arial"/>
                <a:sym typeface="Arial"/>
              </a:defRPr>
            </a:lvl1pPr>
            <a:lvl2pPr marL="914400" lvl="1" indent="-331469" algn="l">
              <a:lnSpc>
                <a:spcPct val="90000"/>
              </a:lnSpc>
              <a:spcBef>
                <a:spcPts val="400"/>
              </a:spcBef>
              <a:spcAft>
                <a:spcPts val="0"/>
              </a:spcAft>
              <a:buClr>
                <a:schemeClr val="dk1"/>
              </a:buClr>
              <a:buSzPts val="162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64" name="Google Shape;64;p54"/>
          <p:cNvSpPr txBox="1">
            <a:spLocks noGrp="1"/>
          </p:cNvSpPr>
          <p:nvPr>
            <p:ph type="body" idx="5"/>
          </p:nvPr>
        </p:nvSpPr>
        <p:spPr>
          <a:xfrm>
            <a:off x="413999" y="1931284"/>
            <a:ext cx="11365200" cy="630000"/>
          </a:xfrm>
          <a:prstGeom prst="rect">
            <a:avLst/>
          </a:prstGeom>
          <a:noFill/>
          <a:ln w="9525" cap="flat" cmpd="sng">
            <a:solidFill>
              <a:srgbClr val="C6C9CA"/>
            </a:solidFill>
            <a:prstDash val="solid"/>
            <a:round/>
            <a:headEnd type="none" w="sm" len="sm"/>
            <a:tailEnd type="none" w="sm" len="sm"/>
          </a:ln>
        </p:spPr>
        <p:txBody>
          <a:bodyPr spcFirstLastPara="1" wrap="square" lIns="270000" tIns="91425" rIns="270000" bIns="91425" anchor="ctr" anchorCtr="0">
            <a:normAutofit/>
          </a:bodyPr>
          <a:lstStyle>
            <a:lvl1pPr marL="457200" lvl="0" indent="-228600" algn="l">
              <a:lnSpc>
                <a:spcPct val="90000"/>
              </a:lnSpc>
              <a:spcBef>
                <a:spcPts val="400"/>
              </a:spcBef>
              <a:spcAft>
                <a:spcPts val="0"/>
              </a:spcAft>
              <a:buClr>
                <a:schemeClr val="dk1"/>
              </a:buClr>
              <a:buSzPts val="2200"/>
              <a:buNone/>
              <a:defRPr b="1" cap="none">
                <a:latin typeface="Arial"/>
                <a:ea typeface="Arial"/>
                <a:cs typeface="Arial"/>
                <a:sym typeface="Arial"/>
              </a:defRPr>
            </a:lvl1pPr>
            <a:lvl2pPr marL="914400" lvl="1" indent="-331469" algn="l">
              <a:lnSpc>
                <a:spcPct val="90000"/>
              </a:lnSpc>
              <a:spcBef>
                <a:spcPts val="400"/>
              </a:spcBef>
              <a:spcAft>
                <a:spcPts val="0"/>
              </a:spcAft>
              <a:buClr>
                <a:schemeClr val="dk1"/>
              </a:buClr>
              <a:buSzPts val="162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65" name="Google Shape;65;p54"/>
          <p:cNvSpPr txBox="1">
            <a:spLocks noGrp="1"/>
          </p:cNvSpPr>
          <p:nvPr>
            <p:ph type="body" idx="6"/>
          </p:nvPr>
        </p:nvSpPr>
        <p:spPr>
          <a:xfrm>
            <a:off x="413999" y="1071223"/>
            <a:ext cx="11365200" cy="630000"/>
          </a:xfrm>
          <a:prstGeom prst="rect">
            <a:avLst/>
          </a:prstGeom>
          <a:noFill/>
          <a:ln w="9525" cap="flat" cmpd="sng">
            <a:solidFill>
              <a:srgbClr val="C6C9CA"/>
            </a:solidFill>
            <a:prstDash val="solid"/>
            <a:round/>
            <a:headEnd type="none" w="sm" len="sm"/>
            <a:tailEnd type="none" w="sm" len="sm"/>
          </a:ln>
        </p:spPr>
        <p:txBody>
          <a:bodyPr spcFirstLastPara="1" wrap="square" lIns="270000" tIns="91425" rIns="270000" bIns="91425" anchor="ctr" anchorCtr="0">
            <a:normAutofit/>
          </a:bodyPr>
          <a:lstStyle>
            <a:lvl1pPr marL="457200" lvl="0" indent="-228600" algn="l">
              <a:lnSpc>
                <a:spcPct val="90000"/>
              </a:lnSpc>
              <a:spcBef>
                <a:spcPts val="400"/>
              </a:spcBef>
              <a:spcAft>
                <a:spcPts val="0"/>
              </a:spcAft>
              <a:buClr>
                <a:schemeClr val="dk1"/>
              </a:buClr>
              <a:buSzPts val="2200"/>
              <a:buNone/>
              <a:defRPr b="1" cap="none">
                <a:latin typeface="Arial"/>
                <a:ea typeface="Arial"/>
                <a:cs typeface="Arial"/>
                <a:sym typeface="Arial"/>
              </a:defRPr>
            </a:lvl1pPr>
            <a:lvl2pPr marL="914400" lvl="1" indent="-331469" algn="l">
              <a:lnSpc>
                <a:spcPct val="90000"/>
              </a:lnSpc>
              <a:spcBef>
                <a:spcPts val="400"/>
              </a:spcBef>
              <a:spcAft>
                <a:spcPts val="0"/>
              </a:spcAft>
              <a:buClr>
                <a:schemeClr val="dk1"/>
              </a:buClr>
              <a:buSzPts val="162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66" name="Google Shape;66;p54"/>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67" name="Google Shape;67;p54"/>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68"/>
        <p:cNvGrpSpPr/>
        <p:nvPr/>
      </p:nvGrpSpPr>
      <p:grpSpPr>
        <a:xfrm>
          <a:off x="0" y="0"/>
          <a:ext cx="0" cy="0"/>
          <a:chOff x="0" y="0"/>
          <a:chExt cx="0" cy="0"/>
        </a:xfrm>
      </p:grpSpPr>
      <p:sp>
        <p:nvSpPr>
          <p:cNvPr id="69" name="Google Shape;69;p55"/>
          <p:cNvSpPr>
            <a:spLocks noGrp="1"/>
          </p:cNvSpPr>
          <p:nvPr>
            <p:ph type="pic" idx="2"/>
          </p:nvPr>
        </p:nvSpPr>
        <p:spPr>
          <a:xfrm>
            <a:off x="0" y="0"/>
            <a:ext cx="12192000" cy="6858000"/>
          </a:xfrm>
          <a:prstGeom prst="rect">
            <a:avLst/>
          </a:prstGeom>
          <a:noFill/>
          <a:ln>
            <a:noFill/>
          </a:ln>
        </p:spPr>
      </p:sp>
      <p:sp>
        <p:nvSpPr>
          <p:cNvPr id="70" name="Google Shape;70;p55"/>
          <p:cNvSpPr txBox="1">
            <a:spLocks noGrp="1"/>
          </p:cNvSpPr>
          <p:nvPr>
            <p:ph type="title"/>
          </p:nvPr>
        </p:nvSpPr>
        <p:spPr>
          <a:xfrm>
            <a:off x="292839" y="2743510"/>
            <a:ext cx="5923811" cy="148528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5"/>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72" name="Google Shape;72;p55"/>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with Edge to Edge Picture">
  <p:cSld name="Section Header with Edge to Edge Picture">
    <p:bg>
      <p:bgPr>
        <a:solidFill>
          <a:schemeClr val="dk1"/>
        </a:solidFill>
        <a:effectLst/>
      </p:bgPr>
    </p:bg>
    <p:spTree>
      <p:nvGrpSpPr>
        <p:cNvPr id="1" name="Shape 73"/>
        <p:cNvGrpSpPr/>
        <p:nvPr/>
      </p:nvGrpSpPr>
      <p:grpSpPr>
        <a:xfrm>
          <a:off x="0" y="0"/>
          <a:ext cx="0" cy="0"/>
          <a:chOff x="0" y="0"/>
          <a:chExt cx="0" cy="0"/>
        </a:xfrm>
      </p:grpSpPr>
      <p:sp>
        <p:nvSpPr>
          <p:cNvPr id="74" name="Google Shape;74;p56"/>
          <p:cNvSpPr>
            <a:spLocks noGrp="1"/>
          </p:cNvSpPr>
          <p:nvPr>
            <p:ph type="pic" idx="2"/>
          </p:nvPr>
        </p:nvSpPr>
        <p:spPr>
          <a:xfrm>
            <a:off x="0" y="0"/>
            <a:ext cx="12192000" cy="6858000"/>
          </a:xfrm>
          <a:prstGeom prst="rect">
            <a:avLst/>
          </a:prstGeom>
          <a:solidFill>
            <a:schemeClr val="dk1"/>
          </a:solidFill>
          <a:ln>
            <a:noFill/>
          </a:ln>
        </p:spPr>
      </p:sp>
      <p:sp>
        <p:nvSpPr>
          <p:cNvPr id="75" name="Google Shape;75;p56"/>
          <p:cNvSpPr txBox="1">
            <a:spLocks noGrp="1"/>
          </p:cNvSpPr>
          <p:nvPr>
            <p:ph type="title"/>
          </p:nvPr>
        </p:nvSpPr>
        <p:spPr>
          <a:xfrm>
            <a:off x="1414463" y="685801"/>
            <a:ext cx="9363075" cy="548005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with Picture">
  <p:cSld name="Section Header with Picture">
    <p:spTree>
      <p:nvGrpSpPr>
        <p:cNvPr id="1" name="Shape 76"/>
        <p:cNvGrpSpPr/>
        <p:nvPr/>
      </p:nvGrpSpPr>
      <p:grpSpPr>
        <a:xfrm>
          <a:off x="0" y="0"/>
          <a:ext cx="0" cy="0"/>
          <a:chOff x="0" y="0"/>
          <a:chExt cx="0" cy="0"/>
        </a:xfrm>
      </p:grpSpPr>
      <p:sp>
        <p:nvSpPr>
          <p:cNvPr id="77" name="Google Shape;77;p57"/>
          <p:cNvSpPr>
            <a:spLocks noGrp="1"/>
          </p:cNvSpPr>
          <p:nvPr>
            <p:ph type="pic" idx="2"/>
          </p:nvPr>
        </p:nvSpPr>
        <p:spPr>
          <a:xfrm>
            <a:off x="0" y="1504950"/>
            <a:ext cx="12192000" cy="3295651"/>
          </a:xfrm>
          <a:prstGeom prst="rect">
            <a:avLst/>
          </a:prstGeom>
          <a:solidFill>
            <a:schemeClr val="dk1"/>
          </a:solidFill>
          <a:ln>
            <a:noFill/>
          </a:ln>
        </p:spPr>
      </p:sp>
      <p:sp>
        <p:nvSpPr>
          <p:cNvPr id="78" name="Google Shape;78;p57"/>
          <p:cNvSpPr txBox="1">
            <a:spLocks noGrp="1"/>
          </p:cNvSpPr>
          <p:nvPr>
            <p:ph type="body" idx="1"/>
          </p:nvPr>
        </p:nvSpPr>
        <p:spPr>
          <a:xfrm>
            <a:off x="292100" y="3258636"/>
            <a:ext cx="8228011" cy="533400"/>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Clr>
                <a:schemeClr val="lt1"/>
              </a:buClr>
              <a:buSzPts val="2600"/>
              <a:buFont typeface="Arial"/>
              <a:buNone/>
              <a:defRPr sz="2600">
                <a:solidFill>
                  <a:schemeClr val="lt1"/>
                </a:solidFill>
                <a:latin typeface="Arial"/>
                <a:ea typeface="Arial"/>
                <a:cs typeface="Arial"/>
                <a:sym typeface="Arial"/>
              </a:defRPr>
            </a:lvl1pPr>
            <a:lvl2pPr marL="914400" lvl="1" indent="-228600" algn="l">
              <a:lnSpc>
                <a:spcPct val="90000"/>
              </a:lnSpc>
              <a:spcBef>
                <a:spcPts val="0"/>
              </a:spcBef>
              <a:spcAft>
                <a:spcPts val="0"/>
              </a:spcAft>
              <a:buClr>
                <a:schemeClr val="dk1"/>
              </a:buClr>
              <a:buSzPts val="1800"/>
              <a:buFont typeface="Arial"/>
              <a:buNone/>
              <a:defRPr sz="2000"/>
            </a:lvl2pPr>
            <a:lvl3pPr marL="1371600" lvl="2" indent="-228600" algn="l">
              <a:lnSpc>
                <a:spcPct val="90000"/>
              </a:lnSpc>
              <a:spcBef>
                <a:spcPts val="0"/>
              </a:spcBef>
              <a:spcAft>
                <a:spcPts val="0"/>
              </a:spcAft>
              <a:buClr>
                <a:schemeClr val="dk1"/>
              </a:buClr>
              <a:buSzPts val="2000"/>
              <a:buFont typeface="Arial"/>
              <a:buNone/>
              <a:defRPr sz="2000"/>
            </a:lvl3pPr>
            <a:lvl4pPr marL="1828800" lvl="3" indent="-228600" algn="l">
              <a:lnSpc>
                <a:spcPct val="90000"/>
              </a:lnSpc>
              <a:spcBef>
                <a:spcPts val="0"/>
              </a:spcBef>
              <a:spcAft>
                <a:spcPts val="0"/>
              </a:spcAft>
              <a:buClr>
                <a:schemeClr val="dk1"/>
              </a:buClr>
              <a:buSzPts val="2000"/>
              <a:buFont typeface="Arial"/>
              <a:buNone/>
              <a:defRPr sz="2000"/>
            </a:lvl4pPr>
            <a:lvl5pPr marL="2286000" lvl="4" indent="-228600" algn="l">
              <a:lnSpc>
                <a:spcPct val="90000"/>
              </a:lnSpc>
              <a:spcBef>
                <a:spcPts val="0"/>
              </a:spcBef>
              <a:spcAft>
                <a:spcPts val="0"/>
              </a:spcAft>
              <a:buClr>
                <a:schemeClr val="dk1"/>
              </a:buClr>
              <a:buSzPts val="2000"/>
              <a:buFont typeface="Arial"/>
              <a:buNone/>
              <a:defRPr sz="2000"/>
            </a:lvl5pPr>
            <a:lvl6pPr marL="2743200" lvl="5" indent="-228600" algn="l">
              <a:lnSpc>
                <a:spcPct val="90000"/>
              </a:lnSpc>
              <a:spcBef>
                <a:spcPts val="0"/>
              </a:spcBef>
              <a:spcAft>
                <a:spcPts val="0"/>
              </a:spcAft>
              <a:buClr>
                <a:schemeClr val="dk1"/>
              </a:buClr>
              <a:buSzPts val="2000"/>
              <a:buFont typeface="Arial"/>
              <a:buNone/>
              <a:defRPr sz="2000"/>
            </a:lvl6pPr>
            <a:lvl7pPr marL="3200400" lvl="6" indent="-228600" algn="l">
              <a:lnSpc>
                <a:spcPct val="90000"/>
              </a:lnSpc>
              <a:spcBef>
                <a:spcPts val="0"/>
              </a:spcBef>
              <a:spcAft>
                <a:spcPts val="0"/>
              </a:spcAft>
              <a:buClr>
                <a:schemeClr val="dk1"/>
              </a:buClr>
              <a:buSzPts val="2000"/>
              <a:buFont typeface="Arial"/>
              <a:buNone/>
              <a:defRPr sz="2000"/>
            </a:lvl7pPr>
            <a:lvl8pPr marL="3657600" lvl="7" indent="-228600" algn="l">
              <a:lnSpc>
                <a:spcPct val="90000"/>
              </a:lnSpc>
              <a:spcBef>
                <a:spcPts val="0"/>
              </a:spcBef>
              <a:spcAft>
                <a:spcPts val="0"/>
              </a:spcAft>
              <a:buClr>
                <a:schemeClr val="dk1"/>
              </a:buClr>
              <a:buSzPts val="2000"/>
              <a:buFont typeface="Arial"/>
              <a:buNone/>
              <a:defRPr sz="2000"/>
            </a:lvl8pPr>
            <a:lvl9pPr marL="4114800" lvl="8" indent="-228600" algn="l">
              <a:lnSpc>
                <a:spcPct val="90000"/>
              </a:lnSpc>
              <a:spcBef>
                <a:spcPts val="0"/>
              </a:spcBef>
              <a:spcAft>
                <a:spcPts val="0"/>
              </a:spcAft>
              <a:buClr>
                <a:schemeClr val="dk1"/>
              </a:buClr>
              <a:buSzPts val="2000"/>
              <a:buFont typeface="Arial"/>
              <a:buNone/>
              <a:defRPr sz="2000"/>
            </a:lvl9pPr>
          </a:lstStyle>
          <a:p>
            <a:endParaRPr/>
          </a:p>
        </p:txBody>
      </p:sp>
      <p:sp>
        <p:nvSpPr>
          <p:cNvPr id="79" name="Google Shape;79;p57"/>
          <p:cNvSpPr txBox="1">
            <a:spLocks noGrp="1"/>
          </p:cNvSpPr>
          <p:nvPr>
            <p:ph type="title"/>
          </p:nvPr>
        </p:nvSpPr>
        <p:spPr>
          <a:xfrm>
            <a:off x="292101" y="2686713"/>
            <a:ext cx="8522208" cy="499365"/>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7"/>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81" name="Google Shape;81;p57"/>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Green Frame Divider">
  <p:cSld name="Green Frame Divider">
    <p:spTree>
      <p:nvGrpSpPr>
        <p:cNvPr id="1" name="Shape 82"/>
        <p:cNvGrpSpPr/>
        <p:nvPr/>
      </p:nvGrpSpPr>
      <p:grpSpPr>
        <a:xfrm>
          <a:off x="0" y="0"/>
          <a:ext cx="0" cy="0"/>
          <a:chOff x="0" y="0"/>
          <a:chExt cx="0" cy="0"/>
        </a:xfrm>
      </p:grpSpPr>
      <p:sp>
        <p:nvSpPr>
          <p:cNvPr id="83" name="Google Shape;83;p58"/>
          <p:cNvSpPr txBox="1">
            <a:spLocks noGrp="1"/>
          </p:cNvSpPr>
          <p:nvPr>
            <p:ph type="body" idx="1"/>
          </p:nvPr>
        </p:nvSpPr>
        <p:spPr>
          <a:xfrm>
            <a:off x="288994" y="2871000"/>
            <a:ext cx="8522208" cy="2735980"/>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Clr>
                <a:schemeClr val="dk1"/>
              </a:buClr>
              <a:buSzPts val="2600"/>
              <a:buFont typeface="Arial"/>
              <a:buNone/>
              <a:defRPr sz="2600">
                <a:latin typeface="Arial"/>
                <a:ea typeface="Arial"/>
                <a:cs typeface="Arial"/>
                <a:sym typeface="Arial"/>
              </a:defRPr>
            </a:lvl1pPr>
            <a:lvl2pPr marL="914400" lvl="1" indent="-228600" algn="l">
              <a:lnSpc>
                <a:spcPct val="90000"/>
              </a:lnSpc>
              <a:spcBef>
                <a:spcPts val="0"/>
              </a:spcBef>
              <a:spcAft>
                <a:spcPts val="0"/>
              </a:spcAft>
              <a:buClr>
                <a:schemeClr val="dk1"/>
              </a:buClr>
              <a:buSzPts val="1800"/>
              <a:buFont typeface="Arial"/>
              <a:buNone/>
              <a:defRPr sz="2000"/>
            </a:lvl2pPr>
            <a:lvl3pPr marL="1371600" lvl="2" indent="-228600" algn="l">
              <a:lnSpc>
                <a:spcPct val="90000"/>
              </a:lnSpc>
              <a:spcBef>
                <a:spcPts val="0"/>
              </a:spcBef>
              <a:spcAft>
                <a:spcPts val="0"/>
              </a:spcAft>
              <a:buClr>
                <a:schemeClr val="dk1"/>
              </a:buClr>
              <a:buSzPts val="2000"/>
              <a:buFont typeface="Arial"/>
              <a:buNone/>
              <a:defRPr sz="2000"/>
            </a:lvl3pPr>
            <a:lvl4pPr marL="1828800" lvl="3" indent="-228600" algn="l">
              <a:lnSpc>
                <a:spcPct val="90000"/>
              </a:lnSpc>
              <a:spcBef>
                <a:spcPts val="0"/>
              </a:spcBef>
              <a:spcAft>
                <a:spcPts val="0"/>
              </a:spcAft>
              <a:buClr>
                <a:schemeClr val="dk1"/>
              </a:buClr>
              <a:buSzPts val="2000"/>
              <a:buFont typeface="Arial"/>
              <a:buNone/>
              <a:defRPr sz="2000"/>
            </a:lvl4pPr>
            <a:lvl5pPr marL="2286000" lvl="4" indent="-228600" algn="l">
              <a:lnSpc>
                <a:spcPct val="90000"/>
              </a:lnSpc>
              <a:spcBef>
                <a:spcPts val="0"/>
              </a:spcBef>
              <a:spcAft>
                <a:spcPts val="0"/>
              </a:spcAft>
              <a:buClr>
                <a:schemeClr val="dk1"/>
              </a:buClr>
              <a:buSzPts val="2000"/>
              <a:buFont typeface="Arial"/>
              <a:buNone/>
              <a:defRPr sz="2000"/>
            </a:lvl5pPr>
            <a:lvl6pPr marL="2743200" lvl="5" indent="-228600" algn="l">
              <a:lnSpc>
                <a:spcPct val="90000"/>
              </a:lnSpc>
              <a:spcBef>
                <a:spcPts val="0"/>
              </a:spcBef>
              <a:spcAft>
                <a:spcPts val="0"/>
              </a:spcAft>
              <a:buClr>
                <a:schemeClr val="dk1"/>
              </a:buClr>
              <a:buSzPts val="2000"/>
              <a:buFont typeface="Arial"/>
              <a:buNone/>
              <a:defRPr sz="2000"/>
            </a:lvl6pPr>
            <a:lvl7pPr marL="3200400" lvl="6" indent="-228600" algn="l">
              <a:lnSpc>
                <a:spcPct val="90000"/>
              </a:lnSpc>
              <a:spcBef>
                <a:spcPts val="0"/>
              </a:spcBef>
              <a:spcAft>
                <a:spcPts val="0"/>
              </a:spcAft>
              <a:buClr>
                <a:schemeClr val="dk1"/>
              </a:buClr>
              <a:buSzPts val="2000"/>
              <a:buFont typeface="Arial"/>
              <a:buNone/>
              <a:defRPr sz="2000"/>
            </a:lvl7pPr>
            <a:lvl8pPr marL="3657600" lvl="7" indent="-228600" algn="l">
              <a:lnSpc>
                <a:spcPct val="90000"/>
              </a:lnSpc>
              <a:spcBef>
                <a:spcPts val="0"/>
              </a:spcBef>
              <a:spcAft>
                <a:spcPts val="0"/>
              </a:spcAft>
              <a:buClr>
                <a:schemeClr val="dk1"/>
              </a:buClr>
              <a:buSzPts val="2000"/>
              <a:buFont typeface="Arial"/>
              <a:buNone/>
              <a:defRPr sz="2000"/>
            </a:lvl8pPr>
            <a:lvl9pPr marL="4114800" lvl="8" indent="-228600" algn="l">
              <a:lnSpc>
                <a:spcPct val="90000"/>
              </a:lnSpc>
              <a:spcBef>
                <a:spcPts val="0"/>
              </a:spcBef>
              <a:spcAft>
                <a:spcPts val="0"/>
              </a:spcAft>
              <a:buClr>
                <a:schemeClr val="dk1"/>
              </a:buClr>
              <a:buSzPts val="2000"/>
              <a:buFont typeface="Arial"/>
              <a:buNone/>
              <a:defRPr sz="2000"/>
            </a:lvl9pPr>
          </a:lstStyle>
          <a:p>
            <a:endParaRPr/>
          </a:p>
        </p:txBody>
      </p:sp>
      <p:sp>
        <p:nvSpPr>
          <p:cNvPr id="84" name="Google Shape;84;p58"/>
          <p:cNvSpPr/>
          <p:nvPr/>
        </p:nvSpPr>
        <p:spPr>
          <a:xfrm>
            <a:off x="377894" y="2716146"/>
            <a:ext cx="8522208" cy="54864"/>
          </a:xfrm>
          <a:prstGeom prst="rect">
            <a:avLst/>
          </a:prstGeom>
          <a:solidFill>
            <a:srgbClr val="01A9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FFFFFF"/>
              </a:solidFill>
              <a:latin typeface="Arial"/>
              <a:ea typeface="Arial"/>
              <a:cs typeface="Arial"/>
              <a:sym typeface="Arial"/>
            </a:endParaRPr>
          </a:p>
        </p:txBody>
      </p:sp>
      <p:sp>
        <p:nvSpPr>
          <p:cNvPr id="85" name="Google Shape;85;p58"/>
          <p:cNvSpPr txBox="1">
            <a:spLocks noGrp="1"/>
          </p:cNvSpPr>
          <p:nvPr>
            <p:ph type="title"/>
          </p:nvPr>
        </p:nvSpPr>
        <p:spPr>
          <a:xfrm>
            <a:off x="288995" y="685800"/>
            <a:ext cx="8522208" cy="1957353"/>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8"/>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205699" marR="0" lvl="0"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205699" marR="0" lvl="1"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205699" marR="0" lvl="2"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205699" marR="0" lvl="3"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205699" marR="0" lvl="4"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205699" marR="0" lvl="5"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205699" marR="0" lvl="6"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205699" marR="0" lvl="7"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205699" marR="0" lvl="8" indent="-53299" algn="l">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205699" lvl="0" indent="-205699" algn="l" rtl="0">
              <a:spcBef>
                <a:spcPts val="0"/>
              </a:spcBef>
              <a:spcAft>
                <a:spcPts val="0"/>
              </a:spcAft>
              <a:buClr>
                <a:schemeClr val="dk1"/>
              </a:buClr>
              <a:buSzPts val="2400"/>
              <a:buFont typeface="Arial"/>
              <a:buChar char="●"/>
            </a:pPr>
            <a:fld id="{00000000-1234-1234-1234-123412341234}" type="slidenum">
              <a:rPr lang="en-US"/>
              <a:t>‹#›</a:t>
            </a:fld>
            <a:endParaRPr/>
          </a:p>
        </p:txBody>
      </p:sp>
      <p:sp>
        <p:nvSpPr>
          <p:cNvPr id="87" name="Google Shape;87;p58"/>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Google Shape;9;p47"/>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1pPr>
            <a:lvl2pPr marL="0" marR="0" lvl="1" indent="0" algn="l" rtl="0">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2pPr>
            <a:lvl3pPr marL="0" marR="0" lvl="2" indent="0" algn="l" rtl="0">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3pPr>
            <a:lvl4pPr marL="0" marR="0" lvl="3" indent="0" algn="l" rtl="0">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4pPr>
            <a:lvl5pPr marL="0" marR="0" lvl="4" indent="0" algn="l" rtl="0">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5pPr>
            <a:lvl6pPr marL="0" marR="0" lvl="5" indent="0" algn="l" rtl="0">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6pPr>
            <a:lvl7pPr marL="0" marR="0" lvl="6" indent="0" algn="l" rtl="0">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7pPr>
            <a:lvl8pPr marL="0" marR="0" lvl="7" indent="0" algn="l" rtl="0">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8pPr>
            <a:lvl9pPr marL="0" marR="0" lvl="8" indent="0" algn="l" rtl="0">
              <a:lnSpc>
                <a:spcPct val="90000"/>
              </a:lnSpc>
              <a:spcBef>
                <a:spcPts val="0"/>
              </a:spcBef>
              <a:spcAft>
                <a:spcPts val="0"/>
              </a:spcAft>
              <a:buClr>
                <a:schemeClr val="dk1"/>
              </a:buClr>
              <a:buSzPts val="2400"/>
              <a:buFont typeface="Arial"/>
              <a:buNone/>
              <a:defRPr sz="2000" b="0" i="0" u="none" strike="noStrike" cap="none" baseline="30000">
                <a:solidFill>
                  <a:schemeClr val="dk1"/>
                </a:solidFill>
                <a:latin typeface="Arial"/>
                <a:ea typeface="Arial"/>
                <a:cs typeface="Arial"/>
                <a:sym typeface="Arial"/>
              </a:defRPr>
            </a:lvl9pPr>
          </a:lstStyle>
          <a:p>
            <a:pPr marL="0" lvl="0" indent="0" algn="l" rtl="0">
              <a:spcBef>
                <a:spcPts val="0"/>
              </a:spcBef>
              <a:spcAft>
                <a:spcPts val="0"/>
              </a:spcAft>
              <a:buNone/>
            </a:pPr>
            <a:r>
              <a:rPr lang="en-US"/>
              <a:t>   </a:t>
            </a:r>
            <a:fld id="{00000000-1234-1234-1234-123412341234}" type="slidenum">
              <a:rPr lang="en-US"/>
              <a:t>‹#›</a:t>
            </a:fld>
            <a:endParaRPr/>
          </a:p>
        </p:txBody>
      </p:sp>
      <p:sp>
        <p:nvSpPr>
          <p:cNvPr id="10" name="Google Shape;10;p47"/>
          <p:cNvSpPr txBox="1">
            <a:spLocks noGrp="1"/>
          </p:cNvSpPr>
          <p:nvPr>
            <p:ph type="ftr" idx="11"/>
          </p:nvPr>
        </p:nvSpPr>
        <p:spPr>
          <a:xfrm>
            <a:off x="3721696" y="6129337"/>
            <a:ext cx="7481160" cy="411581"/>
          </a:xfrm>
          <a:prstGeom prst="rect">
            <a:avLst/>
          </a:prstGeom>
          <a:noFill/>
          <a:ln>
            <a:noFill/>
          </a:ln>
        </p:spPr>
        <p:txBody>
          <a:bodyPr spcFirstLastPara="1" wrap="square" lIns="90000" tIns="0" rIns="90000" bIns="0" anchor="b" anchorCtr="0">
            <a:noAutofit/>
          </a:bodyPr>
          <a:lstStyle>
            <a:lvl1pPr marR="0" lvl="0" algn="r" rtl="0">
              <a:lnSpc>
                <a:spcPct val="9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 name="Google Shape;11;p47"/>
          <p:cNvSpPr/>
          <p:nvPr/>
        </p:nvSpPr>
        <p:spPr>
          <a:xfrm>
            <a:off x="381000" y="6246577"/>
            <a:ext cx="951511" cy="272927"/>
          </a:xfrm>
          <a:custGeom>
            <a:avLst/>
            <a:gdLst/>
            <a:ahLst/>
            <a:cxnLst/>
            <a:rect l="l" t="t" r="r" b="b"/>
            <a:pathLst>
              <a:path w="951511" h="272927" extrusionOk="0">
                <a:moveTo>
                  <a:pt x="0" y="0"/>
                </a:moveTo>
                <a:lnTo>
                  <a:pt x="0" y="272927"/>
                </a:lnTo>
                <a:lnTo>
                  <a:pt x="0" y="272927"/>
                </a:lnTo>
                <a:lnTo>
                  <a:pt x="951511" y="272927"/>
                </a:lnTo>
                <a:lnTo>
                  <a:pt x="951511" y="0"/>
                </a:lnTo>
                <a:lnTo>
                  <a:pt x="0" y="0"/>
                </a:lnTo>
                <a:close/>
                <a:moveTo>
                  <a:pt x="891783" y="214028"/>
                </a:moveTo>
                <a:lnTo>
                  <a:pt x="59729" y="214028"/>
                </a:lnTo>
                <a:lnTo>
                  <a:pt x="59729" y="59729"/>
                </a:lnTo>
                <a:lnTo>
                  <a:pt x="892612" y="59729"/>
                </a:lnTo>
                <a:lnTo>
                  <a:pt x="892612" y="214028"/>
                </a:lnTo>
                <a:close/>
              </a:path>
            </a:pathLst>
          </a:custGeom>
          <a:solidFill>
            <a:srgbClr val="01A9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 name="Google Shape;12;p47"/>
          <p:cNvSpPr txBox="1">
            <a:spLocks noGrp="1"/>
          </p:cNvSpPr>
          <p:nvPr>
            <p:ph type="body" idx="1"/>
          </p:nvPr>
        </p:nvSpPr>
        <p:spPr>
          <a:xfrm>
            <a:off x="285909" y="998682"/>
            <a:ext cx="11498104" cy="4571999"/>
          </a:xfrm>
          <a:prstGeom prst="rect">
            <a:avLst/>
          </a:prstGeom>
          <a:noFill/>
          <a:ln>
            <a:noFill/>
          </a:ln>
        </p:spPr>
        <p:txBody>
          <a:bodyPr spcFirstLastPara="1" wrap="square" lIns="91425" tIns="91425" rIns="91425" bIns="91425" anchor="t" anchorCtr="0">
            <a:normAutofit/>
          </a:bodyPr>
          <a:lstStyle>
            <a:lvl1pPr marL="457200" marR="0" lvl="0" indent="-368300" algn="l" rtl="0">
              <a:lnSpc>
                <a:spcPct val="90000"/>
              </a:lnSpc>
              <a:spcBef>
                <a:spcPts val="4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3" name="Google Shape;13;p47"/>
          <p:cNvSpPr txBox="1">
            <a:spLocks noGrp="1"/>
          </p:cNvSpPr>
          <p:nvPr>
            <p:ph type="title"/>
          </p:nvPr>
        </p:nvSpPr>
        <p:spPr>
          <a:xfrm>
            <a:off x="285743" y="391852"/>
            <a:ext cx="11498270" cy="401362"/>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17">
          <p15:clr>
            <a:srgbClr val="F26B43"/>
          </p15:clr>
        </p15:guide>
        <p15:guide id="3" pos="240">
          <p15:clr>
            <a:srgbClr val="F26B43"/>
          </p15:clr>
        </p15:guide>
        <p15:guide id="4" pos="7423">
          <p15:clr>
            <a:srgbClr val="F26B43"/>
          </p15:clr>
        </p15:guide>
        <p15:guide id="5" orient="horz" pos="432">
          <p15:clr>
            <a:srgbClr val="F26B43"/>
          </p15:clr>
        </p15:guide>
        <p15:guide id="6" orient="horz" pos="3884">
          <p15:clr>
            <a:srgbClr val="F26B43"/>
          </p15:clr>
        </p15:guide>
        <p15:guide id="7" orient="horz" pos="1440">
          <p15:clr>
            <a:srgbClr val="F26B43"/>
          </p15:clr>
        </p15:guide>
        <p15:guide id="8" orient="horz" pos="2880">
          <p15:clr>
            <a:srgbClr val="F26B43"/>
          </p15:clr>
        </p15:guide>
        <p15:guide id="9" pos="2568">
          <p15:clr>
            <a:srgbClr val="F26B43"/>
          </p15:clr>
        </p15:guide>
        <p15:guide id="10" pos="5112">
          <p15:clr>
            <a:srgbClr val="F26B43"/>
          </p15:clr>
        </p15:guide>
        <p15:guide id="11" orient="horz" pos="41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41.jpg"/><Relationship Id="rId13" Type="http://schemas.openxmlformats.org/officeDocument/2006/relationships/image" Target="../media/image45.jpg"/><Relationship Id="rId3" Type="http://schemas.openxmlformats.org/officeDocument/2006/relationships/image" Target="../media/image36.png"/><Relationship Id="rId7" Type="http://schemas.openxmlformats.org/officeDocument/2006/relationships/image" Target="../media/image40.jpg"/><Relationship Id="rId12"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jp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mailto:ahmadhas@usc.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0.png"/><Relationship Id="rId7"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hyperlink" Target="https://www.news-medical.net/health/What-is-Remote-SurgeryTelesurgery.aspx" TargetMode="External"/><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3rockar.com/revolutionising-sports-with-augmented-reality/" TargetMode="External"/><Relationship Id="rId5" Type="http://schemas.openxmlformats.org/officeDocument/2006/relationships/image" Target="../media/image13.jp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15.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9.png"/><Relationship Id="rId7"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7.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png"/><Relationship Id="rId7" Type="http://schemas.openxmlformats.org/officeDocument/2006/relationships/hyperlink" Target="https://www.3rockar.com/revolutionising-sports-with-augmented-realit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hyperlink" Target="https://www.news-medical.net/health/What-is-Remote-SurgeryTelesurgery.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
          <p:cNvSpPr txBox="1">
            <a:spLocks noGrp="1"/>
          </p:cNvSpPr>
          <p:nvPr>
            <p:ph type="body" idx="1"/>
          </p:nvPr>
        </p:nvSpPr>
        <p:spPr>
          <a:xfrm>
            <a:off x="290747" y="5623618"/>
            <a:ext cx="2863419" cy="339214"/>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200"/>
              <a:buNone/>
            </a:pPr>
            <a:r>
              <a:rPr lang="en-US" i="1"/>
              <a:t>December 11, 2024</a:t>
            </a:r>
            <a:endParaRPr i="1"/>
          </a:p>
        </p:txBody>
      </p:sp>
      <p:sp>
        <p:nvSpPr>
          <p:cNvPr id="343" name="Google Shape;343;p1"/>
          <p:cNvSpPr txBox="1">
            <a:spLocks noGrp="1"/>
          </p:cNvSpPr>
          <p:nvPr>
            <p:ph type="subTitle" idx="2"/>
          </p:nvPr>
        </p:nvSpPr>
        <p:spPr>
          <a:xfrm>
            <a:off x="290747" y="4133087"/>
            <a:ext cx="9839572" cy="983443"/>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None/>
            </a:pPr>
            <a:r>
              <a:rPr lang="en-US" sz="2800" u="sng"/>
              <a:t>Ahmad Hassan</a:t>
            </a:r>
            <a:r>
              <a:rPr lang="en-US" sz="2800"/>
              <a:t>, Shivang Aggarwal, Mohamed Ibrahim, Puneet Sharma, Feng Qian</a:t>
            </a:r>
            <a:endParaRPr sz="2800">
              <a:solidFill>
                <a:srgbClr val="65655E"/>
              </a:solidFill>
            </a:endParaRPr>
          </a:p>
        </p:txBody>
      </p:sp>
      <p:sp>
        <p:nvSpPr>
          <p:cNvPr id="344" name="Google Shape;344;p1"/>
          <p:cNvSpPr txBox="1">
            <a:spLocks noGrp="1"/>
          </p:cNvSpPr>
          <p:nvPr>
            <p:ph type="title"/>
          </p:nvPr>
        </p:nvSpPr>
        <p:spPr>
          <a:xfrm>
            <a:off x="290746" y="1869197"/>
            <a:ext cx="11565133" cy="19050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Clr>
                <a:schemeClr val="dk1"/>
              </a:buClr>
              <a:buSzPts val="4800"/>
              <a:buFont typeface="Arial"/>
              <a:buNone/>
            </a:pPr>
            <a:r>
              <a:rPr lang="en-US" sz="4800">
                <a:solidFill>
                  <a:srgbClr val="0070C0"/>
                </a:solidFill>
              </a:rPr>
              <a:t>Wixor: Dynamic TDD Policy Adaptation for 5G/xG Networks</a:t>
            </a:r>
            <a:endParaRPr>
              <a:solidFill>
                <a:srgbClr val="0070C0"/>
              </a:solidFill>
            </a:endParaRPr>
          </a:p>
        </p:txBody>
      </p:sp>
      <p:sp>
        <p:nvSpPr>
          <p:cNvPr id="345" name="Google Shape;345;p1"/>
          <p:cNvSpPr txBox="1">
            <a:spLocks noGrp="1"/>
          </p:cNvSpPr>
          <p:nvPr>
            <p:ph type="ftr" idx="11"/>
          </p:nvPr>
        </p:nvSpPr>
        <p:spPr>
          <a:xfrm>
            <a:off x="4374720" y="6129337"/>
            <a:ext cx="7481160" cy="411581"/>
          </a:xfrm>
          <a:prstGeom prst="rect">
            <a:avLst/>
          </a:prstGeom>
          <a:noFill/>
          <a:ln>
            <a:noFill/>
          </a:ln>
        </p:spPr>
        <p:txBody>
          <a:bodyPr spcFirstLastPara="1" wrap="square" lIns="90000" tIns="0" rIns="90000" bIns="0" anchor="b" anchorCtr="0">
            <a:noAutofit/>
          </a:bodyPr>
          <a:lstStyle/>
          <a:p>
            <a:pPr marL="0" lvl="0" indent="0" algn="r" rtl="0">
              <a:lnSpc>
                <a:spcPct val="90000"/>
              </a:lnSpc>
              <a:spcBef>
                <a:spcPts val="0"/>
              </a:spcBef>
              <a:spcAft>
                <a:spcPts val="0"/>
              </a:spcAft>
              <a:buSzPts val="1400"/>
              <a:buNone/>
            </a:pPr>
            <a:r>
              <a:rPr lang="en-US"/>
              <a:t>Confidential | Authorized </a:t>
            </a:r>
            <a:endParaRPr/>
          </a:p>
        </p:txBody>
      </p:sp>
      <p:pic>
        <p:nvPicPr>
          <p:cNvPr id="346" name="Google Shape;346;p1" descr="A close up of a logo&#10;&#10;Description automatically generated"/>
          <p:cNvPicPr preferRelativeResize="0"/>
          <p:nvPr/>
        </p:nvPicPr>
        <p:blipFill rotWithShape="1">
          <a:blip r:embed="rId3">
            <a:alphaModFix/>
          </a:blip>
          <a:srcRect r="306" b="-4463"/>
          <a:stretch/>
        </p:blipFill>
        <p:spPr>
          <a:xfrm>
            <a:off x="8975765" y="140523"/>
            <a:ext cx="3216285" cy="11640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112"/>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10</a:t>
            </a:fld>
            <a:endParaRPr/>
          </a:p>
        </p:txBody>
      </p:sp>
      <p:grpSp>
        <p:nvGrpSpPr>
          <p:cNvPr id="1169" name="Google Shape;1169;p112"/>
          <p:cNvGrpSpPr/>
          <p:nvPr/>
        </p:nvGrpSpPr>
        <p:grpSpPr>
          <a:xfrm>
            <a:off x="816969" y="5469615"/>
            <a:ext cx="1810215" cy="452684"/>
            <a:chOff x="1085850" y="2383122"/>
            <a:chExt cx="779511" cy="194934"/>
          </a:xfrm>
        </p:grpSpPr>
        <p:sp>
          <p:nvSpPr>
            <p:cNvPr id="1170" name="Google Shape;1170;p112"/>
            <p:cNvSpPr/>
            <p:nvPr/>
          </p:nvSpPr>
          <p:spPr>
            <a:xfrm flipH="1">
              <a:off x="1133365"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71" name="Google Shape;1171;p112"/>
            <p:cNvSpPr/>
            <p:nvPr/>
          </p:nvSpPr>
          <p:spPr>
            <a:xfrm flipH="1">
              <a:off x="1313579"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72" name="Google Shape;1172;p112"/>
            <p:cNvSpPr/>
            <p:nvPr/>
          </p:nvSpPr>
          <p:spPr>
            <a:xfrm flipH="1">
              <a:off x="1490363"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173" name="Google Shape;1173;p112"/>
            <p:cNvCxnSpPr/>
            <p:nvPr/>
          </p:nvCxnSpPr>
          <p:spPr>
            <a:xfrm>
              <a:off x="1085850" y="2383122"/>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174" name="Google Shape;1174;p112"/>
            <p:cNvCxnSpPr/>
            <p:nvPr/>
          </p:nvCxnSpPr>
          <p:spPr>
            <a:xfrm>
              <a:off x="1085850" y="2578056"/>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175" name="Google Shape;1175;p112"/>
            <p:cNvCxnSpPr/>
            <p:nvPr/>
          </p:nvCxnSpPr>
          <p:spPr>
            <a:xfrm>
              <a:off x="1586755" y="2478622"/>
              <a:ext cx="278606"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grpSp>
        <p:nvGrpSpPr>
          <p:cNvPr id="1176" name="Google Shape;1176;p112"/>
          <p:cNvGrpSpPr/>
          <p:nvPr/>
        </p:nvGrpSpPr>
        <p:grpSpPr>
          <a:xfrm>
            <a:off x="2671935" y="5403835"/>
            <a:ext cx="737192" cy="737192"/>
            <a:chOff x="3528894" y="1504652"/>
            <a:chExt cx="737192" cy="737192"/>
          </a:xfrm>
        </p:grpSpPr>
        <p:pic>
          <p:nvPicPr>
            <p:cNvPr id="1177" name="Google Shape;1177;p112"/>
            <p:cNvPicPr preferRelativeResize="0"/>
            <p:nvPr/>
          </p:nvPicPr>
          <p:blipFill rotWithShape="1">
            <a:blip r:embed="rId3">
              <a:alphaModFix/>
            </a:blip>
            <a:srcRect/>
            <a:stretch/>
          </p:blipFill>
          <p:spPr>
            <a:xfrm>
              <a:off x="3528894" y="1504652"/>
              <a:ext cx="737192" cy="737192"/>
            </a:xfrm>
            <a:prstGeom prst="rect">
              <a:avLst/>
            </a:prstGeom>
            <a:noFill/>
            <a:ln>
              <a:noFill/>
            </a:ln>
          </p:spPr>
        </p:pic>
        <p:pic>
          <p:nvPicPr>
            <p:cNvPr id="1178" name="Google Shape;1178;p112" descr="A red circle with a white play button&#10;&#10;Description automatically generated"/>
            <p:cNvPicPr preferRelativeResize="0"/>
            <p:nvPr/>
          </p:nvPicPr>
          <p:blipFill rotWithShape="1">
            <a:blip r:embed="rId4">
              <a:alphaModFix/>
            </a:blip>
            <a:srcRect/>
            <a:stretch/>
          </p:blipFill>
          <p:spPr>
            <a:xfrm>
              <a:off x="3677825" y="1651475"/>
              <a:ext cx="439329" cy="439329"/>
            </a:xfrm>
            <a:prstGeom prst="rect">
              <a:avLst/>
            </a:prstGeom>
            <a:noFill/>
            <a:ln>
              <a:noFill/>
            </a:ln>
          </p:spPr>
        </p:pic>
      </p:grpSp>
      <p:pic>
        <p:nvPicPr>
          <p:cNvPr id="1179" name="Google Shape;1179;p112" descr="Lightning Icon - Free PNG &amp; SVG 2766 - Noun Project"/>
          <p:cNvPicPr preferRelativeResize="0"/>
          <p:nvPr/>
        </p:nvPicPr>
        <p:blipFill rotWithShape="1">
          <a:blip r:embed="rId5">
            <a:alphaModFix/>
          </a:blip>
          <a:srcRect/>
          <a:stretch/>
        </p:blipFill>
        <p:spPr>
          <a:xfrm rot="2184518">
            <a:off x="4603446" y="5302518"/>
            <a:ext cx="715278" cy="824780"/>
          </a:xfrm>
          <a:prstGeom prst="rect">
            <a:avLst/>
          </a:prstGeom>
          <a:noFill/>
          <a:ln>
            <a:noFill/>
          </a:ln>
        </p:spPr>
      </p:pic>
      <p:pic>
        <p:nvPicPr>
          <p:cNvPr id="1180" name="Google Shape;1180;p112"/>
          <p:cNvPicPr preferRelativeResize="0"/>
          <p:nvPr/>
        </p:nvPicPr>
        <p:blipFill rotWithShape="1">
          <a:blip r:embed="rId6">
            <a:alphaModFix/>
          </a:blip>
          <a:srcRect/>
          <a:stretch/>
        </p:blipFill>
        <p:spPr>
          <a:xfrm>
            <a:off x="6763529" y="5086140"/>
            <a:ext cx="1496860" cy="1496860"/>
          </a:xfrm>
          <a:prstGeom prst="rect">
            <a:avLst/>
          </a:prstGeom>
          <a:noFill/>
          <a:ln>
            <a:noFill/>
          </a:ln>
        </p:spPr>
      </p:pic>
      <p:grpSp>
        <p:nvGrpSpPr>
          <p:cNvPr id="1181" name="Google Shape;1181;p112"/>
          <p:cNvGrpSpPr/>
          <p:nvPr/>
        </p:nvGrpSpPr>
        <p:grpSpPr>
          <a:xfrm>
            <a:off x="8704073" y="5119075"/>
            <a:ext cx="2255416" cy="1216468"/>
            <a:chOff x="7714488" y="3530475"/>
            <a:chExt cx="1124219" cy="617228"/>
          </a:xfrm>
        </p:grpSpPr>
        <p:sp>
          <p:nvSpPr>
            <p:cNvPr id="1182" name="Google Shape;1182;p112"/>
            <p:cNvSpPr/>
            <p:nvPr/>
          </p:nvSpPr>
          <p:spPr>
            <a:xfrm>
              <a:off x="7714488" y="3530475"/>
              <a:ext cx="1124219" cy="617228"/>
            </a:xfrm>
            <a:prstGeom prst="roundRect">
              <a:avLst>
                <a:gd name="adj" fmla="val 9420"/>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183" name="Google Shape;1183;p112"/>
            <p:cNvGrpSpPr/>
            <p:nvPr/>
          </p:nvGrpSpPr>
          <p:grpSpPr>
            <a:xfrm>
              <a:off x="7868493" y="3849944"/>
              <a:ext cx="815613" cy="176163"/>
              <a:chOff x="8823238" y="3252827"/>
              <a:chExt cx="815613" cy="176163"/>
            </a:xfrm>
          </p:grpSpPr>
          <p:sp>
            <p:nvSpPr>
              <p:cNvPr id="1184" name="Google Shape;1184;p112"/>
              <p:cNvSpPr/>
              <p:nvPr/>
            </p:nvSpPr>
            <p:spPr>
              <a:xfrm rot="10800000" flipH="1">
                <a:off x="9551642"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85" name="Google Shape;1185;p112"/>
              <p:cNvSpPr/>
              <p:nvPr/>
            </p:nvSpPr>
            <p:spPr>
              <a:xfrm rot="10800000" flipH="1">
                <a:off x="9476028"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86" name="Google Shape;1186;p112"/>
              <p:cNvSpPr/>
              <p:nvPr/>
            </p:nvSpPr>
            <p:spPr>
              <a:xfrm rot="10800000" flipH="1">
                <a:off x="9388782"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87" name="Google Shape;1187;p112"/>
              <p:cNvSpPr/>
              <p:nvPr/>
            </p:nvSpPr>
            <p:spPr>
              <a:xfrm rot="10800000" flipH="1">
                <a:off x="9308901"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88" name="Google Shape;1188;p112"/>
              <p:cNvSpPr/>
              <p:nvPr/>
            </p:nvSpPr>
            <p:spPr>
              <a:xfrm rot="10800000" flipH="1">
                <a:off x="9229020"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189" name="Google Shape;1189;p112"/>
              <p:cNvCxnSpPr/>
              <p:nvPr/>
            </p:nvCxnSpPr>
            <p:spPr>
              <a:xfrm rot="10800000">
                <a:off x="9019088" y="3428990"/>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190" name="Google Shape;1190;p112"/>
              <p:cNvCxnSpPr/>
              <p:nvPr/>
            </p:nvCxnSpPr>
            <p:spPr>
              <a:xfrm rot="10800000">
                <a:off x="9019088" y="3252827"/>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191" name="Google Shape;1191;p112"/>
              <p:cNvCxnSpPr/>
              <p:nvPr/>
            </p:nvCxnSpPr>
            <p:spPr>
              <a:xfrm rot="10800000">
                <a:off x="8823238" y="3347151"/>
                <a:ext cx="251778"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grpSp>
          <p:nvGrpSpPr>
            <p:cNvPr id="1192" name="Google Shape;1192;p112"/>
            <p:cNvGrpSpPr/>
            <p:nvPr/>
          </p:nvGrpSpPr>
          <p:grpSpPr>
            <a:xfrm>
              <a:off x="7855142" y="3600312"/>
              <a:ext cx="828560" cy="176163"/>
              <a:chOff x="8810291" y="3252827"/>
              <a:chExt cx="828560" cy="176163"/>
            </a:xfrm>
          </p:grpSpPr>
          <p:sp>
            <p:nvSpPr>
              <p:cNvPr id="1193" name="Google Shape;1193;p112"/>
              <p:cNvSpPr/>
              <p:nvPr/>
            </p:nvSpPr>
            <p:spPr>
              <a:xfrm rot="10800000" flipH="1">
                <a:off x="9551642"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94" name="Google Shape;1194;p112"/>
              <p:cNvSpPr/>
              <p:nvPr/>
            </p:nvSpPr>
            <p:spPr>
              <a:xfrm rot="10800000" flipH="1">
                <a:off x="9388782"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95" name="Google Shape;1195;p112"/>
              <p:cNvSpPr/>
              <p:nvPr/>
            </p:nvSpPr>
            <p:spPr>
              <a:xfrm rot="10800000" flipH="1">
                <a:off x="9229020"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196" name="Google Shape;1196;p112"/>
              <p:cNvCxnSpPr/>
              <p:nvPr/>
            </p:nvCxnSpPr>
            <p:spPr>
              <a:xfrm rot="10800000">
                <a:off x="9019088" y="3428990"/>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197" name="Google Shape;1197;p112"/>
              <p:cNvCxnSpPr/>
              <p:nvPr/>
            </p:nvCxnSpPr>
            <p:spPr>
              <a:xfrm rot="10800000">
                <a:off x="9019088" y="3252827"/>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198" name="Google Shape;1198;p112"/>
              <p:cNvCxnSpPr/>
              <p:nvPr/>
            </p:nvCxnSpPr>
            <p:spPr>
              <a:xfrm rot="10800000">
                <a:off x="8810291" y="3340908"/>
                <a:ext cx="251778"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grpSp>
      <p:sp>
        <p:nvSpPr>
          <p:cNvPr id="1199" name="Google Shape;1199;p112"/>
          <p:cNvSpPr/>
          <p:nvPr/>
        </p:nvSpPr>
        <p:spPr>
          <a:xfrm>
            <a:off x="1310073" y="1281434"/>
            <a:ext cx="9649416" cy="3243641"/>
          </a:xfrm>
          <a:prstGeom prst="roundRect">
            <a:avLst>
              <a:gd name="adj" fmla="val 3423"/>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200" name="Google Shape;1200;p112"/>
          <p:cNvSpPr/>
          <p:nvPr/>
        </p:nvSpPr>
        <p:spPr>
          <a:xfrm>
            <a:off x="1805251" y="1432283"/>
            <a:ext cx="3824023" cy="2859699"/>
          </a:xfrm>
          <a:prstGeom prst="rect">
            <a:avLst/>
          </a:prstGeom>
          <a:solidFill>
            <a:srgbClr val="A6CAEC"/>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201" name="Google Shape;1201;p112"/>
          <p:cNvSpPr txBox="1"/>
          <p:nvPr/>
        </p:nvSpPr>
        <p:spPr>
          <a:xfrm>
            <a:off x="2029098" y="1418183"/>
            <a:ext cx="3413114"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Proactive Demand </a:t>
            </a:r>
            <a:endParaRPr/>
          </a:p>
          <a:p>
            <a:pPr marL="0" marR="0" lvl="0" indent="0" algn="ctr"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Customization Engine</a:t>
            </a:r>
            <a:endParaRPr/>
          </a:p>
        </p:txBody>
      </p:sp>
      <p:sp>
        <p:nvSpPr>
          <p:cNvPr id="1202" name="Google Shape;1202;p112"/>
          <p:cNvSpPr/>
          <p:nvPr/>
        </p:nvSpPr>
        <p:spPr>
          <a:xfrm>
            <a:off x="6219429" y="1419622"/>
            <a:ext cx="4167319" cy="2872360"/>
          </a:xfrm>
          <a:prstGeom prst="rect">
            <a:avLst/>
          </a:prstGeom>
          <a:solidFill>
            <a:srgbClr val="A6CAEC"/>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203" name="Google Shape;1203;p112"/>
          <p:cNvSpPr txBox="1"/>
          <p:nvPr/>
        </p:nvSpPr>
        <p:spPr>
          <a:xfrm>
            <a:off x="6646224" y="1385975"/>
            <a:ext cx="331372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Smart Policy </a:t>
            </a:r>
            <a:endParaRPr/>
          </a:p>
          <a:p>
            <a:pPr marL="0" marR="0" lvl="0" indent="0" algn="ctr"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Provision Framework</a:t>
            </a:r>
            <a:endParaRPr/>
          </a:p>
        </p:txBody>
      </p:sp>
      <p:cxnSp>
        <p:nvCxnSpPr>
          <p:cNvPr id="1204" name="Google Shape;1204;p112"/>
          <p:cNvCxnSpPr>
            <a:stCxn id="1200" idx="3"/>
            <a:endCxn id="1202" idx="1"/>
          </p:cNvCxnSpPr>
          <p:nvPr/>
        </p:nvCxnSpPr>
        <p:spPr>
          <a:xfrm rot="10800000" flipH="1">
            <a:off x="5629274" y="2855833"/>
            <a:ext cx="590100" cy="6300"/>
          </a:xfrm>
          <a:prstGeom prst="straightConnector1">
            <a:avLst/>
          </a:prstGeom>
          <a:noFill/>
          <a:ln w="38100" cap="flat" cmpd="sng">
            <a:solidFill>
              <a:schemeClr val="dk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205" name="Google Shape;1205;p112"/>
          <p:cNvCxnSpPr/>
          <p:nvPr/>
        </p:nvCxnSpPr>
        <p:spPr>
          <a:xfrm>
            <a:off x="1419225" y="4573518"/>
            <a:ext cx="5553075" cy="522651"/>
          </a:xfrm>
          <a:prstGeom prst="straightConnector1">
            <a:avLst/>
          </a:prstGeom>
          <a:noFill/>
          <a:ln w="25400" cap="flat" cmpd="sng">
            <a:solidFill>
              <a:schemeClr val="dk1"/>
            </a:solidFill>
            <a:prstDash val="dash"/>
            <a:round/>
            <a:headEnd type="none" w="sm" len="sm"/>
            <a:tailEnd type="none" w="sm" len="sm"/>
          </a:ln>
          <a:effectLst>
            <a:outerShdw blurRad="40000" dist="20000" dir="5400000" rotWithShape="0">
              <a:srgbClr val="000000">
                <a:alpha val="37647"/>
              </a:srgbClr>
            </a:outerShdw>
          </a:effectLst>
        </p:spPr>
      </p:cxnSp>
      <p:cxnSp>
        <p:nvCxnSpPr>
          <p:cNvPr id="1206" name="Google Shape;1206;p112"/>
          <p:cNvCxnSpPr/>
          <p:nvPr/>
        </p:nvCxnSpPr>
        <p:spPr>
          <a:xfrm flipH="1">
            <a:off x="7639050" y="4573518"/>
            <a:ext cx="3242878" cy="512622"/>
          </a:xfrm>
          <a:prstGeom prst="straightConnector1">
            <a:avLst/>
          </a:prstGeom>
          <a:noFill/>
          <a:ln w="25400" cap="flat" cmpd="sng">
            <a:solidFill>
              <a:schemeClr val="dk1"/>
            </a:solidFill>
            <a:prstDash val="dash"/>
            <a:round/>
            <a:headEnd type="none" w="sm" len="sm"/>
            <a:tailEnd type="none" w="sm" len="sm"/>
          </a:ln>
          <a:effectLst>
            <a:outerShdw blurRad="40000" dist="20000" dir="5400000" rotWithShape="0">
              <a:srgbClr val="000000">
                <a:alpha val="37647"/>
              </a:srgbClr>
            </a:outerShdw>
          </a:effectLst>
        </p:spPr>
      </p:cxnSp>
      <p:sp>
        <p:nvSpPr>
          <p:cNvPr id="1207" name="Google Shape;1207;p112"/>
          <p:cNvSpPr txBox="1"/>
          <p:nvPr/>
        </p:nvSpPr>
        <p:spPr>
          <a:xfrm>
            <a:off x="2524530" y="48705"/>
            <a:ext cx="7792288"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1" i="0" u="none" strike="noStrike" cap="none">
                <a:solidFill>
                  <a:srgbClr val="0070C0"/>
                </a:solidFill>
                <a:latin typeface="Arial"/>
                <a:ea typeface="Arial"/>
                <a:cs typeface="Arial"/>
                <a:sym typeface="Arial"/>
              </a:rPr>
              <a:t>TDD Policy Adaptation with  </a:t>
            </a:r>
            <a:endParaRPr/>
          </a:p>
        </p:txBody>
      </p:sp>
      <p:grpSp>
        <p:nvGrpSpPr>
          <p:cNvPr id="1208" name="Google Shape;1208;p112"/>
          <p:cNvGrpSpPr/>
          <p:nvPr/>
        </p:nvGrpSpPr>
        <p:grpSpPr>
          <a:xfrm>
            <a:off x="10179143" y="103004"/>
            <a:ext cx="1752403" cy="769441"/>
            <a:chOff x="5219798" y="3044279"/>
            <a:chExt cx="1752403" cy="769441"/>
          </a:xfrm>
        </p:grpSpPr>
        <p:sp>
          <p:nvSpPr>
            <p:cNvPr id="1209" name="Google Shape;1209;p112"/>
            <p:cNvSpPr txBox="1"/>
            <p:nvPr/>
          </p:nvSpPr>
          <p:spPr>
            <a:xfrm>
              <a:off x="5219798" y="3044279"/>
              <a:ext cx="1752403" cy="769441"/>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1" u="none" strike="noStrike" cap="none">
                  <a:solidFill>
                    <a:srgbClr val="0070C0"/>
                  </a:solidFill>
                  <a:latin typeface="Arial"/>
                  <a:ea typeface="Arial"/>
                  <a:cs typeface="Arial"/>
                  <a:sym typeface="Arial"/>
                </a:rPr>
                <a:t>Wixor</a:t>
              </a:r>
              <a:endParaRPr/>
            </a:p>
          </p:txBody>
        </p:sp>
        <p:cxnSp>
          <p:nvCxnSpPr>
            <p:cNvPr id="1210" name="Google Shape;1210;p112"/>
            <p:cNvCxnSpPr/>
            <p:nvPr/>
          </p:nvCxnSpPr>
          <p:spPr>
            <a:xfrm>
              <a:off x="6095999" y="3044279"/>
              <a:ext cx="876202" cy="0"/>
            </a:xfrm>
            <a:prstGeom prst="straightConnector1">
              <a:avLst/>
            </a:prstGeom>
            <a:noFill/>
            <a:ln w="38100" cap="flat" cmpd="sng">
              <a:solidFill>
                <a:srgbClr val="0070C0"/>
              </a:solidFill>
              <a:prstDash val="solid"/>
              <a:round/>
              <a:headEnd type="none" w="sm" len="sm"/>
              <a:tailEnd type="none" w="sm" len="sm"/>
            </a:ln>
          </p:spPr>
        </p:cxnSp>
        <p:cxnSp>
          <p:nvCxnSpPr>
            <p:cNvPr id="1211" name="Google Shape;1211;p112"/>
            <p:cNvCxnSpPr/>
            <p:nvPr/>
          </p:nvCxnSpPr>
          <p:spPr>
            <a:xfrm>
              <a:off x="5357473" y="3813720"/>
              <a:ext cx="589672" cy="0"/>
            </a:xfrm>
            <a:prstGeom prst="straightConnector1">
              <a:avLst/>
            </a:prstGeom>
            <a:noFill/>
            <a:ln w="38100" cap="flat" cmpd="sng">
              <a:solidFill>
                <a:srgbClr val="0070C0"/>
              </a:solidFill>
              <a:prstDash val="solid"/>
              <a:round/>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113"/>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11</a:t>
            </a:fld>
            <a:endParaRPr/>
          </a:p>
        </p:txBody>
      </p:sp>
      <p:sp>
        <p:nvSpPr>
          <p:cNvPr id="1218" name="Google Shape;1218;p113"/>
          <p:cNvSpPr txBox="1"/>
          <p:nvPr/>
        </p:nvSpPr>
        <p:spPr>
          <a:xfrm>
            <a:off x="3273011" y="131681"/>
            <a:ext cx="8941001"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1" i="0" u="none" strike="noStrike" cap="none" dirty="0">
                <a:solidFill>
                  <a:srgbClr val="0070C0"/>
                </a:solidFill>
                <a:latin typeface="Arial"/>
                <a:ea typeface="Arial"/>
                <a:cs typeface="Arial"/>
                <a:sym typeface="Arial"/>
              </a:rPr>
              <a:t>1</a:t>
            </a:r>
            <a:r>
              <a:rPr lang="en-US" sz="4400" b="1" i="0" u="none" strike="noStrike" cap="none" baseline="30000" dirty="0">
                <a:solidFill>
                  <a:srgbClr val="0070C0"/>
                </a:solidFill>
                <a:latin typeface="Arial"/>
                <a:ea typeface="Arial"/>
                <a:cs typeface="Arial"/>
                <a:sym typeface="Arial"/>
              </a:rPr>
              <a:t>st</a:t>
            </a:r>
            <a:r>
              <a:rPr lang="en-US" sz="4400" b="1" i="0" u="none" strike="noStrike" cap="none" dirty="0">
                <a:solidFill>
                  <a:srgbClr val="0070C0"/>
                </a:solidFill>
                <a:latin typeface="Arial"/>
                <a:ea typeface="Arial"/>
                <a:cs typeface="Arial"/>
                <a:sym typeface="Arial"/>
              </a:rPr>
              <a:t> Step: Demand Customization</a:t>
            </a:r>
            <a:endParaRPr dirty="0"/>
          </a:p>
        </p:txBody>
      </p:sp>
      <p:sp>
        <p:nvSpPr>
          <p:cNvPr id="1219" name="Google Shape;1219;p113"/>
          <p:cNvSpPr/>
          <p:nvPr/>
        </p:nvSpPr>
        <p:spPr>
          <a:xfrm>
            <a:off x="733926" y="1167064"/>
            <a:ext cx="2490537" cy="4896852"/>
          </a:xfrm>
          <a:prstGeom prst="roundRect">
            <a:avLst>
              <a:gd name="adj" fmla="val 7006"/>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20" name="Google Shape;1220;p113"/>
          <p:cNvSpPr txBox="1"/>
          <p:nvPr/>
        </p:nvSpPr>
        <p:spPr>
          <a:xfrm>
            <a:off x="1136655" y="643844"/>
            <a:ext cx="168507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Arial"/>
                <a:ea typeface="Arial"/>
                <a:cs typeface="Arial"/>
                <a:sym typeface="Arial"/>
              </a:rPr>
              <a:t>Features</a:t>
            </a:r>
            <a:endParaRPr/>
          </a:p>
        </p:txBody>
      </p:sp>
      <p:sp>
        <p:nvSpPr>
          <p:cNvPr id="1221" name="Google Shape;1221;p113"/>
          <p:cNvSpPr/>
          <p:nvPr/>
        </p:nvSpPr>
        <p:spPr>
          <a:xfrm>
            <a:off x="978712" y="1355926"/>
            <a:ext cx="2017295" cy="6123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222" name="Google Shape;1222;p113"/>
          <p:cNvGrpSpPr/>
          <p:nvPr/>
        </p:nvGrpSpPr>
        <p:grpSpPr>
          <a:xfrm>
            <a:off x="1528403" y="1557869"/>
            <a:ext cx="901580" cy="225460"/>
            <a:chOff x="1085850" y="2383122"/>
            <a:chExt cx="779511" cy="194934"/>
          </a:xfrm>
        </p:grpSpPr>
        <p:sp>
          <p:nvSpPr>
            <p:cNvPr id="1223" name="Google Shape;1223;p113"/>
            <p:cNvSpPr/>
            <p:nvPr/>
          </p:nvSpPr>
          <p:spPr>
            <a:xfrm flipH="1">
              <a:off x="1133365"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24" name="Google Shape;1224;p113"/>
            <p:cNvSpPr/>
            <p:nvPr/>
          </p:nvSpPr>
          <p:spPr>
            <a:xfrm flipH="1">
              <a:off x="1313579"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25" name="Google Shape;1225;p113"/>
            <p:cNvSpPr/>
            <p:nvPr/>
          </p:nvSpPr>
          <p:spPr>
            <a:xfrm flipH="1">
              <a:off x="1490363"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226" name="Google Shape;1226;p113"/>
            <p:cNvCxnSpPr/>
            <p:nvPr/>
          </p:nvCxnSpPr>
          <p:spPr>
            <a:xfrm>
              <a:off x="1085850" y="2383122"/>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227" name="Google Shape;1227;p113"/>
            <p:cNvCxnSpPr/>
            <p:nvPr/>
          </p:nvCxnSpPr>
          <p:spPr>
            <a:xfrm>
              <a:off x="1085850" y="2578056"/>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228" name="Google Shape;1228;p113"/>
            <p:cNvCxnSpPr/>
            <p:nvPr/>
          </p:nvCxnSpPr>
          <p:spPr>
            <a:xfrm>
              <a:off x="1586755" y="2478622"/>
              <a:ext cx="278606"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sp>
        <p:nvSpPr>
          <p:cNvPr id="1229" name="Google Shape;1229;p113"/>
          <p:cNvSpPr txBox="1"/>
          <p:nvPr/>
        </p:nvSpPr>
        <p:spPr>
          <a:xfrm>
            <a:off x="842654" y="1969108"/>
            <a:ext cx="228940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Traffic Demand</a:t>
            </a:r>
            <a:endParaRPr/>
          </a:p>
        </p:txBody>
      </p:sp>
      <p:sp>
        <p:nvSpPr>
          <p:cNvPr id="1230" name="Google Shape;1230;p113"/>
          <p:cNvSpPr/>
          <p:nvPr/>
        </p:nvSpPr>
        <p:spPr>
          <a:xfrm>
            <a:off x="978712" y="2539370"/>
            <a:ext cx="2017295" cy="6123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31" name="Google Shape;1231;p113"/>
          <p:cNvSpPr/>
          <p:nvPr/>
        </p:nvSpPr>
        <p:spPr>
          <a:xfrm>
            <a:off x="978712" y="3722814"/>
            <a:ext cx="2017295" cy="6123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32" name="Google Shape;1232;p113"/>
          <p:cNvSpPr/>
          <p:nvPr/>
        </p:nvSpPr>
        <p:spPr>
          <a:xfrm>
            <a:off x="978712" y="4906258"/>
            <a:ext cx="2017295" cy="6123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33" name="Google Shape;1233;p113"/>
          <p:cNvSpPr txBox="1"/>
          <p:nvPr/>
        </p:nvSpPr>
        <p:spPr>
          <a:xfrm>
            <a:off x="1304318" y="3111532"/>
            <a:ext cx="136608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BS Load</a:t>
            </a:r>
            <a:endParaRPr/>
          </a:p>
        </p:txBody>
      </p:sp>
      <p:sp>
        <p:nvSpPr>
          <p:cNvPr id="1234" name="Google Shape;1234;p113"/>
          <p:cNvSpPr txBox="1"/>
          <p:nvPr/>
        </p:nvSpPr>
        <p:spPr>
          <a:xfrm>
            <a:off x="842654" y="4319833"/>
            <a:ext cx="237757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Channel Quality</a:t>
            </a:r>
            <a:endParaRPr/>
          </a:p>
        </p:txBody>
      </p:sp>
      <p:sp>
        <p:nvSpPr>
          <p:cNvPr id="1235" name="Google Shape;1235;p113"/>
          <p:cNvSpPr txBox="1"/>
          <p:nvPr/>
        </p:nvSpPr>
        <p:spPr>
          <a:xfrm>
            <a:off x="694376" y="5527678"/>
            <a:ext cx="258596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QoS Requirements</a:t>
            </a:r>
            <a:endParaRPr/>
          </a:p>
        </p:txBody>
      </p:sp>
      <p:pic>
        <p:nvPicPr>
          <p:cNvPr id="1236" name="Google Shape;1236;p113"/>
          <p:cNvPicPr preferRelativeResize="0"/>
          <p:nvPr/>
        </p:nvPicPr>
        <p:blipFill rotWithShape="1">
          <a:blip r:embed="rId3">
            <a:alphaModFix/>
          </a:blip>
          <a:srcRect/>
          <a:stretch/>
        </p:blipFill>
        <p:spPr>
          <a:xfrm>
            <a:off x="1771914" y="2634478"/>
            <a:ext cx="430888" cy="430888"/>
          </a:xfrm>
          <a:prstGeom prst="rect">
            <a:avLst/>
          </a:prstGeom>
          <a:noFill/>
          <a:ln>
            <a:noFill/>
          </a:ln>
        </p:spPr>
      </p:pic>
      <p:pic>
        <p:nvPicPr>
          <p:cNvPr id="1237" name="Google Shape;1237;p113" descr="Lightning Icon - Free PNG &amp; SVG 2766 - Noun Project"/>
          <p:cNvPicPr preferRelativeResize="0"/>
          <p:nvPr/>
        </p:nvPicPr>
        <p:blipFill rotWithShape="1">
          <a:blip r:embed="rId4">
            <a:alphaModFix/>
          </a:blip>
          <a:srcRect/>
          <a:stretch/>
        </p:blipFill>
        <p:spPr>
          <a:xfrm rot="1593786">
            <a:off x="1667248" y="3699379"/>
            <a:ext cx="515502" cy="594421"/>
          </a:xfrm>
          <a:prstGeom prst="rect">
            <a:avLst/>
          </a:prstGeom>
          <a:noFill/>
          <a:ln>
            <a:noFill/>
          </a:ln>
        </p:spPr>
      </p:pic>
      <p:pic>
        <p:nvPicPr>
          <p:cNvPr id="1238" name="Google Shape;1238;p113" descr="A red circle with a white play button&#10;&#10;Description automatically generated"/>
          <p:cNvPicPr preferRelativeResize="0"/>
          <p:nvPr/>
        </p:nvPicPr>
        <p:blipFill rotWithShape="1">
          <a:blip r:embed="rId5">
            <a:alphaModFix/>
          </a:blip>
          <a:srcRect/>
          <a:stretch/>
        </p:blipFill>
        <p:spPr>
          <a:xfrm>
            <a:off x="1208266" y="4973563"/>
            <a:ext cx="439329" cy="439329"/>
          </a:xfrm>
          <a:prstGeom prst="rect">
            <a:avLst/>
          </a:prstGeom>
          <a:noFill/>
          <a:ln>
            <a:noFill/>
          </a:ln>
        </p:spPr>
      </p:pic>
      <p:pic>
        <p:nvPicPr>
          <p:cNvPr id="1239" name="Google Shape;1239;p113" descr="A blue circle with a white camera&#10;&#10;Description automatically generated"/>
          <p:cNvPicPr preferRelativeResize="0"/>
          <p:nvPr/>
        </p:nvPicPr>
        <p:blipFill rotWithShape="1">
          <a:blip r:embed="rId6">
            <a:alphaModFix/>
          </a:blip>
          <a:srcRect/>
          <a:stretch/>
        </p:blipFill>
        <p:spPr>
          <a:xfrm>
            <a:off x="1848451" y="5040798"/>
            <a:ext cx="315357" cy="315357"/>
          </a:xfrm>
          <a:prstGeom prst="rect">
            <a:avLst/>
          </a:prstGeom>
          <a:noFill/>
          <a:ln>
            <a:noFill/>
          </a:ln>
        </p:spPr>
      </p:pic>
      <p:pic>
        <p:nvPicPr>
          <p:cNvPr id="1240" name="Google Shape;1240;p113" descr="A blue and yellow file with a green arrow&#10;&#10;Description automatically generated"/>
          <p:cNvPicPr preferRelativeResize="0"/>
          <p:nvPr/>
        </p:nvPicPr>
        <p:blipFill rotWithShape="1">
          <a:blip r:embed="rId7">
            <a:alphaModFix/>
          </a:blip>
          <a:srcRect/>
          <a:stretch/>
        </p:blipFill>
        <p:spPr>
          <a:xfrm>
            <a:off x="2408455" y="5048716"/>
            <a:ext cx="342905" cy="342905"/>
          </a:xfrm>
          <a:prstGeom prst="rect">
            <a:avLst/>
          </a:prstGeom>
          <a:noFill/>
          <a:ln>
            <a:noFill/>
          </a:ln>
        </p:spPr>
      </p:pic>
      <p:pic>
        <p:nvPicPr>
          <p:cNvPr id="1241" name="Google Shape;1241;p113"/>
          <p:cNvPicPr preferRelativeResize="0"/>
          <p:nvPr/>
        </p:nvPicPr>
        <p:blipFill rotWithShape="1">
          <a:blip r:embed="rId8">
            <a:alphaModFix/>
          </a:blip>
          <a:srcRect/>
          <a:stretch/>
        </p:blipFill>
        <p:spPr>
          <a:xfrm>
            <a:off x="3419149" y="3481021"/>
            <a:ext cx="1215900" cy="1215900"/>
          </a:xfrm>
          <a:prstGeom prst="rect">
            <a:avLst/>
          </a:prstGeom>
          <a:noFill/>
          <a:ln>
            <a:noFill/>
          </a:ln>
        </p:spPr>
      </p:pic>
      <p:sp>
        <p:nvSpPr>
          <p:cNvPr id="1242" name="Google Shape;1242;p113"/>
          <p:cNvSpPr/>
          <p:nvPr/>
        </p:nvSpPr>
        <p:spPr>
          <a:xfrm>
            <a:off x="4893249" y="3281940"/>
            <a:ext cx="2219332" cy="1681885"/>
          </a:xfrm>
          <a:prstGeom prst="roundRect">
            <a:avLst>
              <a:gd name="adj" fmla="val 7006"/>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243" name="Google Shape;1243;p113"/>
          <p:cNvSpPr txBox="1"/>
          <p:nvPr/>
        </p:nvSpPr>
        <p:spPr>
          <a:xfrm>
            <a:off x="4516536" y="5156758"/>
            <a:ext cx="315823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BS-level</a:t>
            </a:r>
            <a:endParaRPr/>
          </a:p>
          <a:p>
            <a:pPr marL="0" marR="0" lvl="0" indent="0" algn="ctr"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Feature Engineering</a:t>
            </a:r>
            <a:endParaRPr/>
          </a:p>
        </p:txBody>
      </p:sp>
      <p:pic>
        <p:nvPicPr>
          <p:cNvPr id="1244" name="Google Shape;1244;p113"/>
          <p:cNvPicPr preferRelativeResize="0"/>
          <p:nvPr/>
        </p:nvPicPr>
        <p:blipFill rotWithShape="1">
          <a:blip r:embed="rId8">
            <a:alphaModFix/>
          </a:blip>
          <a:srcRect/>
          <a:stretch/>
        </p:blipFill>
        <p:spPr>
          <a:xfrm>
            <a:off x="7250608" y="3440914"/>
            <a:ext cx="1180018" cy="1215900"/>
          </a:xfrm>
          <a:prstGeom prst="rect">
            <a:avLst/>
          </a:prstGeom>
          <a:noFill/>
          <a:ln>
            <a:noFill/>
          </a:ln>
        </p:spPr>
      </p:pic>
      <p:sp>
        <p:nvSpPr>
          <p:cNvPr id="1245" name="Google Shape;1245;p113"/>
          <p:cNvSpPr/>
          <p:nvPr/>
        </p:nvSpPr>
        <p:spPr>
          <a:xfrm>
            <a:off x="8626607" y="3278470"/>
            <a:ext cx="3200400" cy="1685355"/>
          </a:xfrm>
          <a:prstGeom prst="roundRect">
            <a:avLst>
              <a:gd name="adj" fmla="val 7006"/>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246" name="Google Shape;1246;p113"/>
          <p:cNvSpPr txBox="1"/>
          <p:nvPr/>
        </p:nvSpPr>
        <p:spPr>
          <a:xfrm>
            <a:off x="8469277" y="5156757"/>
            <a:ext cx="34179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RL-based</a:t>
            </a:r>
            <a:endParaRPr/>
          </a:p>
          <a:p>
            <a:pPr marL="0" marR="0" lvl="0" indent="0" algn="ctr"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Resource Forecasting</a:t>
            </a:r>
            <a:endParaRPr/>
          </a:p>
        </p:txBody>
      </p:sp>
      <p:grpSp>
        <p:nvGrpSpPr>
          <p:cNvPr id="1247" name="Google Shape;1247;p113"/>
          <p:cNvGrpSpPr/>
          <p:nvPr/>
        </p:nvGrpSpPr>
        <p:grpSpPr>
          <a:xfrm>
            <a:off x="5132318" y="3541803"/>
            <a:ext cx="901580" cy="225460"/>
            <a:chOff x="1085850" y="2383122"/>
            <a:chExt cx="779511" cy="194934"/>
          </a:xfrm>
        </p:grpSpPr>
        <p:sp>
          <p:nvSpPr>
            <p:cNvPr id="1248" name="Google Shape;1248;p113"/>
            <p:cNvSpPr/>
            <p:nvPr/>
          </p:nvSpPr>
          <p:spPr>
            <a:xfrm flipH="1">
              <a:off x="1133365"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9" name="Google Shape;1249;p113"/>
            <p:cNvSpPr/>
            <p:nvPr/>
          </p:nvSpPr>
          <p:spPr>
            <a:xfrm flipH="1">
              <a:off x="1313579"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0" name="Google Shape;1250;p113"/>
            <p:cNvSpPr/>
            <p:nvPr/>
          </p:nvSpPr>
          <p:spPr>
            <a:xfrm flipH="1">
              <a:off x="1490363"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251" name="Google Shape;1251;p113"/>
            <p:cNvCxnSpPr/>
            <p:nvPr/>
          </p:nvCxnSpPr>
          <p:spPr>
            <a:xfrm>
              <a:off x="1085850" y="2383122"/>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252" name="Google Shape;1252;p113"/>
            <p:cNvCxnSpPr/>
            <p:nvPr/>
          </p:nvCxnSpPr>
          <p:spPr>
            <a:xfrm>
              <a:off x="1085850" y="2578056"/>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253" name="Google Shape;1253;p113"/>
            <p:cNvCxnSpPr/>
            <p:nvPr/>
          </p:nvCxnSpPr>
          <p:spPr>
            <a:xfrm>
              <a:off x="1586755" y="2478622"/>
              <a:ext cx="278606"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pic>
        <p:nvPicPr>
          <p:cNvPr id="1254" name="Google Shape;1254;p113"/>
          <p:cNvPicPr preferRelativeResize="0"/>
          <p:nvPr/>
        </p:nvPicPr>
        <p:blipFill rotWithShape="1">
          <a:blip r:embed="rId3">
            <a:alphaModFix/>
          </a:blip>
          <a:srcRect/>
          <a:stretch/>
        </p:blipFill>
        <p:spPr>
          <a:xfrm>
            <a:off x="6487023" y="3465447"/>
            <a:ext cx="430888" cy="430888"/>
          </a:xfrm>
          <a:prstGeom prst="rect">
            <a:avLst/>
          </a:prstGeom>
          <a:noFill/>
          <a:ln>
            <a:noFill/>
          </a:ln>
        </p:spPr>
      </p:pic>
      <p:pic>
        <p:nvPicPr>
          <p:cNvPr id="1255" name="Google Shape;1255;p113" descr="Lightning Icon - Free PNG &amp; SVG 2766 - Noun Project"/>
          <p:cNvPicPr preferRelativeResize="0"/>
          <p:nvPr/>
        </p:nvPicPr>
        <p:blipFill rotWithShape="1">
          <a:blip r:embed="rId4">
            <a:alphaModFix/>
          </a:blip>
          <a:srcRect/>
          <a:stretch/>
        </p:blipFill>
        <p:spPr>
          <a:xfrm rot="720978">
            <a:off x="5058199" y="4055351"/>
            <a:ext cx="515502" cy="594421"/>
          </a:xfrm>
          <a:prstGeom prst="rect">
            <a:avLst/>
          </a:prstGeom>
          <a:noFill/>
          <a:ln>
            <a:noFill/>
          </a:ln>
        </p:spPr>
      </p:pic>
      <p:pic>
        <p:nvPicPr>
          <p:cNvPr id="1256" name="Google Shape;1256;p113" descr="A red circle with a white play button&#10;&#10;Description automatically generated"/>
          <p:cNvPicPr preferRelativeResize="0"/>
          <p:nvPr/>
        </p:nvPicPr>
        <p:blipFill rotWithShape="1">
          <a:blip r:embed="rId5">
            <a:alphaModFix/>
          </a:blip>
          <a:srcRect/>
          <a:stretch/>
        </p:blipFill>
        <p:spPr>
          <a:xfrm>
            <a:off x="5760327" y="3979774"/>
            <a:ext cx="695265" cy="695265"/>
          </a:xfrm>
          <a:prstGeom prst="rect">
            <a:avLst/>
          </a:prstGeom>
          <a:noFill/>
          <a:ln>
            <a:noFill/>
          </a:ln>
        </p:spPr>
      </p:pic>
      <p:pic>
        <p:nvPicPr>
          <p:cNvPr id="1257" name="Google Shape;1257;p113" descr="A blue and yellow file with a green arrow&#10;&#10;Description automatically generated"/>
          <p:cNvPicPr preferRelativeResize="0"/>
          <p:nvPr/>
        </p:nvPicPr>
        <p:blipFill rotWithShape="1">
          <a:blip r:embed="rId7">
            <a:alphaModFix/>
          </a:blip>
          <a:srcRect/>
          <a:stretch/>
        </p:blipFill>
        <p:spPr>
          <a:xfrm>
            <a:off x="6571808" y="4111404"/>
            <a:ext cx="430888" cy="430888"/>
          </a:xfrm>
          <a:prstGeom prst="rect">
            <a:avLst/>
          </a:prstGeom>
          <a:noFill/>
          <a:ln>
            <a:noFill/>
          </a:ln>
        </p:spPr>
      </p:pic>
      <p:sp>
        <p:nvSpPr>
          <p:cNvPr id="1258" name="Google Shape;1258;p113"/>
          <p:cNvSpPr/>
          <p:nvPr/>
        </p:nvSpPr>
        <p:spPr>
          <a:xfrm>
            <a:off x="8751626" y="3892102"/>
            <a:ext cx="860334" cy="361781"/>
          </a:xfrm>
          <a:prstGeom prst="rect">
            <a:avLst/>
          </a:prstGeom>
          <a:solidFill>
            <a:srgbClr val="226C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Arial"/>
                <a:ea typeface="Arial"/>
                <a:cs typeface="Arial"/>
                <a:sym typeface="Arial"/>
              </a:rPr>
              <a:t>Agent</a:t>
            </a:r>
            <a:endParaRPr/>
          </a:p>
        </p:txBody>
      </p:sp>
      <p:sp>
        <p:nvSpPr>
          <p:cNvPr id="1259" name="Google Shape;1259;p113"/>
          <p:cNvSpPr/>
          <p:nvPr/>
        </p:nvSpPr>
        <p:spPr>
          <a:xfrm>
            <a:off x="10093457" y="3897701"/>
            <a:ext cx="1588061" cy="361781"/>
          </a:xfrm>
          <a:prstGeom prst="rect">
            <a:avLst/>
          </a:prstGeom>
          <a:solidFill>
            <a:srgbClr val="226C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Arial"/>
                <a:ea typeface="Arial"/>
                <a:cs typeface="Arial"/>
                <a:sym typeface="Arial"/>
              </a:rPr>
              <a:t>Environment</a:t>
            </a:r>
            <a:endParaRPr/>
          </a:p>
        </p:txBody>
      </p:sp>
      <p:cxnSp>
        <p:nvCxnSpPr>
          <p:cNvPr id="1260" name="Google Shape;1260;p113"/>
          <p:cNvCxnSpPr>
            <a:stCxn id="1258" idx="0"/>
            <a:endCxn id="1259" idx="0"/>
          </p:cNvCxnSpPr>
          <p:nvPr/>
        </p:nvCxnSpPr>
        <p:spPr>
          <a:xfrm rot="-5400000" flipH="1">
            <a:off x="10031843" y="3042052"/>
            <a:ext cx="5700" cy="1705800"/>
          </a:xfrm>
          <a:prstGeom prst="bentConnector3">
            <a:avLst>
              <a:gd name="adj1" fmla="val -9190790"/>
            </a:avLst>
          </a:prstGeom>
          <a:noFill/>
          <a:ln w="28575" cap="flat" cmpd="sng">
            <a:solidFill>
              <a:schemeClr val="dk1"/>
            </a:solidFill>
            <a:prstDash val="solid"/>
            <a:round/>
            <a:headEnd type="none" w="sm" len="sm"/>
            <a:tailEnd type="stealth" w="med" len="med"/>
          </a:ln>
        </p:spPr>
      </p:cxnSp>
      <p:cxnSp>
        <p:nvCxnSpPr>
          <p:cNvPr id="1261" name="Google Shape;1261;p113"/>
          <p:cNvCxnSpPr>
            <a:stCxn id="1259" idx="2"/>
            <a:endCxn id="1258" idx="2"/>
          </p:cNvCxnSpPr>
          <p:nvPr/>
        </p:nvCxnSpPr>
        <p:spPr>
          <a:xfrm rot="5400000" flipH="1">
            <a:off x="10031738" y="3403732"/>
            <a:ext cx="5700" cy="1705800"/>
          </a:xfrm>
          <a:prstGeom prst="bentConnector3">
            <a:avLst>
              <a:gd name="adj1" fmla="val -8689492"/>
            </a:avLst>
          </a:prstGeom>
          <a:noFill/>
          <a:ln w="28575" cap="flat" cmpd="sng">
            <a:solidFill>
              <a:schemeClr val="dk1"/>
            </a:solidFill>
            <a:prstDash val="solid"/>
            <a:round/>
            <a:headEnd type="none" w="sm" len="sm"/>
            <a:tailEnd type="stealth" w="med" len="med"/>
          </a:ln>
        </p:spPr>
      </p:cxnSp>
      <p:sp>
        <p:nvSpPr>
          <p:cNvPr id="1262" name="Google Shape;1262;p113"/>
          <p:cNvSpPr txBox="1"/>
          <p:nvPr/>
        </p:nvSpPr>
        <p:spPr>
          <a:xfrm>
            <a:off x="9576208" y="3377234"/>
            <a:ext cx="89800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Action</a:t>
            </a:r>
            <a:endParaRPr/>
          </a:p>
        </p:txBody>
      </p:sp>
      <p:sp>
        <p:nvSpPr>
          <p:cNvPr id="1263" name="Google Shape;1263;p113"/>
          <p:cNvSpPr txBox="1"/>
          <p:nvPr/>
        </p:nvSpPr>
        <p:spPr>
          <a:xfrm>
            <a:off x="9519539" y="4375248"/>
            <a:ext cx="106952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Reward</a:t>
            </a:r>
            <a:endParaRPr/>
          </a:p>
        </p:txBody>
      </p:sp>
      <p:sp>
        <p:nvSpPr>
          <p:cNvPr id="1264" name="Google Shape;1264;p113"/>
          <p:cNvSpPr/>
          <p:nvPr/>
        </p:nvSpPr>
        <p:spPr>
          <a:xfrm>
            <a:off x="5148082" y="1470234"/>
            <a:ext cx="2797605" cy="451831"/>
          </a:xfrm>
          <a:prstGeom prst="rect">
            <a:avLst/>
          </a:prstGeom>
          <a:gradFill>
            <a:gsLst>
              <a:gs pos="0">
                <a:srgbClr val="8CDE9E"/>
              </a:gs>
              <a:gs pos="36000">
                <a:srgbClr val="BAE8C3"/>
              </a:gs>
              <a:gs pos="100000">
                <a:srgbClr val="FFDE65"/>
              </a:gs>
            </a:gsLst>
            <a:lin ang="0" scaled="0"/>
          </a:gradFill>
          <a:ln w="254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5" name="Google Shape;1265;p113"/>
          <p:cNvSpPr txBox="1"/>
          <p:nvPr/>
        </p:nvSpPr>
        <p:spPr>
          <a:xfrm>
            <a:off x="7484992" y="2074617"/>
            <a:ext cx="88197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downlink</a:t>
            </a:r>
            <a:endParaRPr/>
          </a:p>
        </p:txBody>
      </p:sp>
      <p:cxnSp>
        <p:nvCxnSpPr>
          <p:cNvPr id="1266" name="Google Shape;1266;p113"/>
          <p:cNvCxnSpPr/>
          <p:nvPr/>
        </p:nvCxnSpPr>
        <p:spPr>
          <a:xfrm rot="10800000">
            <a:off x="5148082" y="1922064"/>
            <a:ext cx="0" cy="90656"/>
          </a:xfrm>
          <a:prstGeom prst="straightConnector1">
            <a:avLst/>
          </a:prstGeom>
          <a:noFill/>
          <a:ln w="19050" cap="flat" cmpd="sng">
            <a:solidFill>
              <a:schemeClr val="dk1"/>
            </a:solidFill>
            <a:prstDash val="solid"/>
            <a:round/>
            <a:headEnd type="none" w="sm" len="sm"/>
            <a:tailEnd type="none" w="sm" len="sm"/>
          </a:ln>
        </p:spPr>
      </p:cxnSp>
      <p:cxnSp>
        <p:nvCxnSpPr>
          <p:cNvPr id="1267" name="Google Shape;1267;p113"/>
          <p:cNvCxnSpPr/>
          <p:nvPr/>
        </p:nvCxnSpPr>
        <p:spPr>
          <a:xfrm rot="10800000">
            <a:off x="6513172" y="1936445"/>
            <a:ext cx="0" cy="76276"/>
          </a:xfrm>
          <a:prstGeom prst="straightConnector1">
            <a:avLst/>
          </a:prstGeom>
          <a:noFill/>
          <a:ln w="19050" cap="flat" cmpd="sng">
            <a:solidFill>
              <a:schemeClr val="dk1"/>
            </a:solidFill>
            <a:prstDash val="solid"/>
            <a:round/>
            <a:headEnd type="none" w="sm" len="sm"/>
            <a:tailEnd type="none" w="sm" len="sm"/>
          </a:ln>
        </p:spPr>
      </p:cxnSp>
      <p:cxnSp>
        <p:nvCxnSpPr>
          <p:cNvPr id="1268" name="Google Shape;1268;p113"/>
          <p:cNvCxnSpPr/>
          <p:nvPr/>
        </p:nvCxnSpPr>
        <p:spPr>
          <a:xfrm rot="10800000">
            <a:off x="7945687" y="1922064"/>
            <a:ext cx="0" cy="90657"/>
          </a:xfrm>
          <a:prstGeom prst="straightConnector1">
            <a:avLst/>
          </a:prstGeom>
          <a:noFill/>
          <a:ln w="19050" cap="flat" cmpd="sng">
            <a:solidFill>
              <a:schemeClr val="dk1"/>
            </a:solidFill>
            <a:prstDash val="solid"/>
            <a:round/>
            <a:headEnd type="none" w="sm" len="sm"/>
            <a:tailEnd type="none" w="sm" len="sm"/>
          </a:ln>
        </p:spPr>
      </p:cxnSp>
      <p:sp>
        <p:nvSpPr>
          <p:cNvPr id="1269" name="Google Shape;1269;p113"/>
          <p:cNvSpPr/>
          <p:nvPr/>
        </p:nvSpPr>
        <p:spPr>
          <a:xfrm>
            <a:off x="6362060" y="1344106"/>
            <a:ext cx="251720" cy="699564"/>
          </a:xfrm>
          <a:prstGeom prst="down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70" name="Google Shape;1270;p113"/>
          <p:cNvSpPr txBox="1"/>
          <p:nvPr/>
        </p:nvSpPr>
        <p:spPr>
          <a:xfrm>
            <a:off x="4868902" y="2074618"/>
            <a:ext cx="6527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uplink</a:t>
            </a:r>
            <a:endParaRPr/>
          </a:p>
        </p:txBody>
      </p:sp>
      <p:sp>
        <p:nvSpPr>
          <p:cNvPr id="1271" name="Google Shape;1271;p113"/>
          <p:cNvSpPr txBox="1"/>
          <p:nvPr/>
        </p:nvSpPr>
        <p:spPr>
          <a:xfrm>
            <a:off x="6176777" y="2074618"/>
            <a:ext cx="62228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equal</a:t>
            </a:r>
            <a:endParaRPr/>
          </a:p>
        </p:txBody>
      </p:sp>
      <p:sp>
        <p:nvSpPr>
          <p:cNvPr id="1272" name="Google Shape;1272;p113"/>
          <p:cNvSpPr txBox="1"/>
          <p:nvPr/>
        </p:nvSpPr>
        <p:spPr>
          <a:xfrm>
            <a:off x="8154435" y="1305379"/>
            <a:ext cx="374154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Percentage (%) of </a:t>
            </a:r>
            <a:endParaRPr/>
          </a:p>
          <a:p>
            <a:pPr marL="0" marR="0" lvl="0" indent="0" algn="ctr"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uplink resources</a:t>
            </a:r>
            <a:endParaRPr/>
          </a:p>
        </p:txBody>
      </p:sp>
      <p:pic>
        <p:nvPicPr>
          <p:cNvPr id="1273" name="Google Shape;1273;p113"/>
          <p:cNvPicPr preferRelativeResize="0"/>
          <p:nvPr/>
        </p:nvPicPr>
        <p:blipFill rotWithShape="1">
          <a:blip r:embed="rId8">
            <a:alphaModFix/>
          </a:blip>
          <a:srcRect/>
          <a:stretch/>
        </p:blipFill>
        <p:spPr>
          <a:xfrm rot="-5400000">
            <a:off x="9624302" y="2213749"/>
            <a:ext cx="970636" cy="10001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4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5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5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4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5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5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6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6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26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26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6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6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6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6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6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6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27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7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27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114"/>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12</a:t>
            </a:fld>
            <a:endParaRPr/>
          </a:p>
        </p:txBody>
      </p:sp>
      <p:grpSp>
        <p:nvGrpSpPr>
          <p:cNvPr id="1279" name="Google Shape;1279;p114"/>
          <p:cNvGrpSpPr/>
          <p:nvPr/>
        </p:nvGrpSpPr>
        <p:grpSpPr>
          <a:xfrm>
            <a:off x="816969" y="5469615"/>
            <a:ext cx="1810215" cy="452684"/>
            <a:chOff x="1085850" y="2383122"/>
            <a:chExt cx="779511" cy="194934"/>
          </a:xfrm>
        </p:grpSpPr>
        <p:sp>
          <p:nvSpPr>
            <p:cNvPr id="1280" name="Google Shape;1280;p114"/>
            <p:cNvSpPr/>
            <p:nvPr/>
          </p:nvSpPr>
          <p:spPr>
            <a:xfrm flipH="1">
              <a:off x="1133365"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81" name="Google Shape;1281;p114"/>
            <p:cNvSpPr/>
            <p:nvPr/>
          </p:nvSpPr>
          <p:spPr>
            <a:xfrm flipH="1">
              <a:off x="1313579"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82" name="Google Shape;1282;p114"/>
            <p:cNvSpPr/>
            <p:nvPr/>
          </p:nvSpPr>
          <p:spPr>
            <a:xfrm flipH="1">
              <a:off x="1490363"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283" name="Google Shape;1283;p114"/>
            <p:cNvCxnSpPr/>
            <p:nvPr/>
          </p:nvCxnSpPr>
          <p:spPr>
            <a:xfrm>
              <a:off x="1085850" y="2383122"/>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284" name="Google Shape;1284;p114"/>
            <p:cNvCxnSpPr/>
            <p:nvPr/>
          </p:nvCxnSpPr>
          <p:spPr>
            <a:xfrm>
              <a:off x="1085850" y="2578056"/>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285" name="Google Shape;1285;p114"/>
            <p:cNvCxnSpPr/>
            <p:nvPr/>
          </p:nvCxnSpPr>
          <p:spPr>
            <a:xfrm>
              <a:off x="1586755" y="2478622"/>
              <a:ext cx="278606"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grpSp>
        <p:nvGrpSpPr>
          <p:cNvPr id="1286" name="Google Shape;1286;p114"/>
          <p:cNvGrpSpPr/>
          <p:nvPr/>
        </p:nvGrpSpPr>
        <p:grpSpPr>
          <a:xfrm>
            <a:off x="2671935" y="5403835"/>
            <a:ext cx="737192" cy="737192"/>
            <a:chOff x="3528894" y="1504652"/>
            <a:chExt cx="737192" cy="737192"/>
          </a:xfrm>
        </p:grpSpPr>
        <p:pic>
          <p:nvPicPr>
            <p:cNvPr id="1287" name="Google Shape;1287;p114"/>
            <p:cNvPicPr preferRelativeResize="0"/>
            <p:nvPr/>
          </p:nvPicPr>
          <p:blipFill rotWithShape="1">
            <a:blip r:embed="rId3">
              <a:alphaModFix/>
            </a:blip>
            <a:srcRect/>
            <a:stretch/>
          </p:blipFill>
          <p:spPr>
            <a:xfrm>
              <a:off x="3528894" y="1504652"/>
              <a:ext cx="737192" cy="737192"/>
            </a:xfrm>
            <a:prstGeom prst="rect">
              <a:avLst/>
            </a:prstGeom>
            <a:noFill/>
            <a:ln>
              <a:noFill/>
            </a:ln>
          </p:spPr>
        </p:pic>
        <p:pic>
          <p:nvPicPr>
            <p:cNvPr id="1288" name="Google Shape;1288;p114" descr="A red circle with a white play button&#10;&#10;Description automatically generated"/>
            <p:cNvPicPr preferRelativeResize="0"/>
            <p:nvPr/>
          </p:nvPicPr>
          <p:blipFill rotWithShape="1">
            <a:blip r:embed="rId4">
              <a:alphaModFix/>
            </a:blip>
            <a:srcRect/>
            <a:stretch/>
          </p:blipFill>
          <p:spPr>
            <a:xfrm>
              <a:off x="3677825" y="1651475"/>
              <a:ext cx="439329" cy="439329"/>
            </a:xfrm>
            <a:prstGeom prst="rect">
              <a:avLst/>
            </a:prstGeom>
            <a:noFill/>
            <a:ln>
              <a:noFill/>
            </a:ln>
          </p:spPr>
        </p:pic>
      </p:grpSp>
      <p:pic>
        <p:nvPicPr>
          <p:cNvPr id="1289" name="Google Shape;1289;p114" descr="Lightning Icon - Free PNG &amp; SVG 2766 - Noun Project"/>
          <p:cNvPicPr preferRelativeResize="0"/>
          <p:nvPr/>
        </p:nvPicPr>
        <p:blipFill rotWithShape="1">
          <a:blip r:embed="rId5">
            <a:alphaModFix/>
          </a:blip>
          <a:srcRect/>
          <a:stretch/>
        </p:blipFill>
        <p:spPr>
          <a:xfrm rot="2184518">
            <a:off x="4603446" y="5302518"/>
            <a:ext cx="715278" cy="824780"/>
          </a:xfrm>
          <a:prstGeom prst="rect">
            <a:avLst/>
          </a:prstGeom>
          <a:noFill/>
          <a:ln>
            <a:noFill/>
          </a:ln>
        </p:spPr>
      </p:pic>
      <p:pic>
        <p:nvPicPr>
          <p:cNvPr id="1290" name="Google Shape;1290;p114"/>
          <p:cNvPicPr preferRelativeResize="0"/>
          <p:nvPr/>
        </p:nvPicPr>
        <p:blipFill rotWithShape="1">
          <a:blip r:embed="rId6">
            <a:alphaModFix/>
          </a:blip>
          <a:srcRect/>
          <a:stretch/>
        </p:blipFill>
        <p:spPr>
          <a:xfrm>
            <a:off x="6763529" y="5086140"/>
            <a:ext cx="1496860" cy="1496860"/>
          </a:xfrm>
          <a:prstGeom prst="rect">
            <a:avLst/>
          </a:prstGeom>
          <a:noFill/>
          <a:ln>
            <a:noFill/>
          </a:ln>
        </p:spPr>
      </p:pic>
      <p:grpSp>
        <p:nvGrpSpPr>
          <p:cNvPr id="1291" name="Google Shape;1291;p114"/>
          <p:cNvGrpSpPr/>
          <p:nvPr/>
        </p:nvGrpSpPr>
        <p:grpSpPr>
          <a:xfrm>
            <a:off x="8704073" y="5119075"/>
            <a:ext cx="2255416" cy="1216468"/>
            <a:chOff x="7714488" y="3530475"/>
            <a:chExt cx="1124219" cy="617228"/>
          </a:xfrm>
        </p:grpSpPr>
        <p:sp>
          <p:nvSpPr>
            <p:cNvPr id="1292" name="Google Shape;1292;p114"/>
            <p:cNvSpPr/>
            <p:nvPr/>
          </p:nvSpPr>
          <p:spPr>
            <a:xfrm>
              <a:off x="7714488" y="3530475"/>
              <a:ext cx="1124219" cy="617228"/>
            </a:xfrm>
            <a:prstGeom prst="roundRect">
              <a:avLst>
                <a:gd name="adj" fmla="val 9420"/>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293" name="Google Shape;1293;p114"/>
            <p:cNvGrpSpPr/>
            <p:nvPr/>
          </p:nvGrpSpPr>
          <p:grpSpPr>
            <a:xfrm>
              <a:off x="7868493" y="3849944"/>
              <a:ext cx="815613" cy="176163"/>
              <a:chOff x="8823238" y="3252827"/>
              <a:chExt cx="815613" cy="176163"/>
            </a:xfrm>
          </p:grpSpPr>
          <p:sp>
            <p:nvSpPr>
              <p:cNvPr id="1294" name="Google Shape;1294;p114"/>
              <p:cNvSpPr/>
              <p:nvPr/>
            </p:nvSpPr>
            <p:spPr>
              <a:xfrm rot="10800000" flipH="1">
                <a:off x="9551642"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95" name="Google Shape;1295;p114"/>
              <p:cNvSpPr/>
              <p:nvPr/>
            </p:nvSpPr>
            <p:spPr>
              <a:xfrm rot="10800000" flipH="1">
                <a:off x="9476028"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96" name="Google Shape;1296;p114"/>
              <p:cNvSpPr/>
              <p:nvPr/>
            </p:nvSpPr>
            <p:spPr>
              <a:xfrm rot="10800000" flipH="1">
                <a:off x="9388782"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97" name="Google Shape;1297;p114"/>
              <p:cNvSpPr/>
              <p:nvPr/>
            </p:nvSpPr>
            <p:spPr>
              <a:xfrm rot="10800000" flipH="1">
                <a:off x="9308901"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98" name="Google Shape;1298;p114"/>
              <p:cNvSpPr/>
              <p:nvPr/>
            </p:nvSpPr>
            <p:spPr>
              <a:xfrm rot="10800000" flipH="1">
                <a:off x="9229020"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299" name="Google Shape;1299;p114"/>
              <p:cNvCxnSpPr/>
              <p:nvPr/>
            </p:nvCxnSpPr>
            <p:spPr>
              <a:xfrm rot="10800000">
                <a:off x="9019088" y="3428990"/>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300" name="Google Shape;1300;p114"/>
              <p:cNvCxnSpPr/>
              <p:nvPr/>
            </p:nvCxnSpPr>
            <p:spPr>
              <a:xfrm rot="10800000">
                <a:off x="9019088" y="3252827"/>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301" name="Google Shape;1301;p114"/>
              <p:cNvCxnSpPr/>
              <p:nvPr/>
            </p:nvCxnSpPr>
            <p:spPr>
              <a:xfrm rot="10800000">
                <a:off x="8823238" y="3347151"/>
                <a:ext cx="251778"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grpSp>
          <p:nvGrpSpPr>
            <p:cNvPr id="1302" name="Google Shape;1302;p114"/>
            <p:cNvGrpSpPr/>
            <p:nvPr/>
          </p:nvGrpSpPr>
          <p:grpSpPr>
            <a:xfrm>
              <a:off x="7855142" y="3600312"/>
              <a:ext cx="828560" cy="176163"/>
              <a:chOff x="8810291" y="3252827"/>
              <a:chExt cx="828560" cy="176163"/>
            </a:xfrm>
          </p:grpSpPr>
          <p:sp>
            <p:nvSpPr>
              <p:cNvPr id="1303" name="Google Shape;1303;p114"/>
              <p:cNvSpPr/>
              <p:nvPr/>
            </p:nvSpPr>
            <p:spPr>
              <a:xfrm rot="10800000" flipH="1">
                <a:off x="9551642"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04" name="Google Shape;1304;p114"/>
              <p:cNvSpPr/>
              <p:nvPr/>
            </p:nvSpPr>
            <p:spPr>
              <a:xfrm rot="10800000" flipH="1">
                <a:off x="9388782"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05" name="Google Shape;1305;p114"/>
              <p:cNvSpPr/>
              <p:nvPr/>
            </p:nvSpPr>
            <p:spPr>
              <a:xfrm rot="10800000" flipH="1">
                <a:off x="9229020"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306" name="Google Shape;1306;p114"/>
              <p:cNvCxnSpPr/>
              <p:nvPr/>
            </p:nvCxnSpPr>
            <p:spPr>
              <a:xfrm rot="10800000">
                <a:off x="9019088" y="3428990"/>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307" name="Google Shape;1307;p114"/>
              <p:cNvCxnSpPr/>
              <p:nvPr/>
            </p:nvCxnSpPr>
            <p:spPr>
              <a:xfrm rot="10800000">
                <a:off x="9019088" y="3252827"/>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308" name="Google Shape;1308;p114"/>
              <p:cNvCxnSpPr/>
              <p:nvPr/>
            </p:nvCxnSpPr>
            <p:spPr>
              <a:xfrm rot="10800000">
                <a:off x="8810291" y="3340908"/>
                <a:ext cx="251778"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grpSp>
      <p:sp>
        <p:nvSpPr>
          <p:cNvPr id="1309" name="Google Shape;1309;p114"/>
          <p:cNvSpPr/>
          <p:nvPr/>
        </p:nvSpPr>
        <p:spPr>
          <a:xfrm>
            <a:off x="1310073" y="1281434"/>
            <a:ext cx="9649416" cy="3243641"/>
          </a:xfrm>
          <a:prstGeom prst="roundRect">
            <a:avLst>
              <a:gd name="adj" fmla="val 3423"/>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310" name="Google Shape;1310;p114"/>
          <p:cNvSpPr/>
          <p:nvPr/>
        </p:nvSpPr>
        <p:spPr>
          <a:xfrm>
            <a:off x="1805251" y="1432283"/>
            <a:ext cx="3824023" cy="2859699"/>
          </a:xfrm>
          <a:prstGeom prst="rect">
            <a:avLst/>
          </a:prstGeom>
          <a:solidFill>
            <a:srgbClr val="A6CAEC"/>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311" name="Google Shape;1311;p114"/>
          <p:cNvSpPr txBox="1"/>
          <p:nvPr/>
        </p:nvSpPr>
        <p:spPr>
          <a:xfrm>
            <a:off x="2029098" y="1418183"/>
            <a:ext cx="3413114"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Proactive Demand </a:t>
            </a:r>
            <a:endParaRPr/>
          </a:p>
          <a:p>
            <a:pPr marL="0" marR="0" lvl="0" indent="0" algn="ctr"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Customization Engine</a:t>
            </a:r>
            <a:endParaRPr/>
          </a:p>
        </p:txBody>
      </p:sp>
      <p:sp>
        <p:nvSpPr>
          <p:cNvPr id="1312" name="Google Shape;1312;p114"/>
          <p:cNvSpPr/>
          <p:nvPr/>
        </p:nvSpPr>
        <p:spPr>
          <a:xfrm>
            <a:off x="6219429" y="1419622"/>
            <a:ext cx="4167319" cy="2872360"/>
          </a:xfrm>
          <a:prstGeom prst="rect">
            <a:avLst/>
          </a:prstGeom>
          <a:solidFill>
            <a:srgbClr val="A6CAEC"/>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313" name="Google Shape;1313;p114"/>
          <p:cNvSpPr txBox="1"/>
          <p:nvPr/>
        </p:nvSpPr>
        <p:spPr>
          <a:xfrm>
            <a:off x="6646224" y="1385975"/>
            <a:ext cx="331372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Smart Policy </a:t>
            </a:r>
            <a:endParaRPr/>
          </a:p>
          <a:p>
            <a:pPr marL="0" marR="0" lvl="0" indent="0" algn="ctr"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Provision Framework</a:t>
            </a:r>
            <a:endParaRPr/>
          </a:p>
        </p:txBody>
      </p:sp>
      <p:grpSp>
        <p:nvGrpSpPr>
          <p:cNvPr id="1314" name="Google Shape;1314;p114"/>
          <p:cNvGrpSpPr/>
          <p:nvPr/>
        </p:nvGrpSpPr>
        <p:grpSpPr>
          <a:xfrm>
            <a:off x="1995812" y="2272985"/>
            <a:ext cx="3486942" cy="817884"/>
            <a:chOff x="1995812" y="2272985"/>
            <a:chExt cx="3486942" cy="817884"/>
          </a:xfrm>
        </p:grpSpPr>
        <p:sp>
          <p:nvSpPr>
            <p:cNvPr id="1315" name="Google Shape;1315;p114"/>
            <p:cNvSpPr/>
            <p:nvPr/>
          </p:nvSpPr>
          <p:spPr>
            <a:xfrm>
              <a:off x="1995812" y="2311043"/>
              <a:ext cx="3486942" cy="779826"/>
            </a:xfrm>
            <a:prstGeom prst="roundRect">
              <a:avLst>
                <a:gd name="adj" fmla="val 7006"/>
              </a:avLst>
            </a:prstGeom>
            <a:solidFill>
              <a:srgbClr val="F6C6AD"/>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316" name="Google Shape;1316;p114"/>
            <p:cNvSpPr txBox="1"/>
            <p:nvPr/>
          </p:nvSpPr>
          <p:spPr>
            <a:xfrm>
              <a:off x="2063843" y="2272985"/>
              <a:ext cx="274466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BS-level </a:t>
              </a:r>
              <a:endParaRPr/>
            </a:p>
            <a:p>
              <a:pPr marL="0" marR="0" lvl="0" indent="0" algn="l"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Feature Engineering</a:t>
              </a:r>
              <a:endParaRPr/>
            </a:p>
          </p:txBody>
        </p:sp>
        <p:pic>
          <p:nvPicPr>
            <p:cNvPr id="1317" name="Google Shape;1317;p114" descr="A red circle with a white play button&#10;&#10;Description automatically generated"/>
            <p:cNvPicPr preferRelativeResize="0"/>
            <p:nvPr/>
          </p:nvPicPr>
          <p:blipFill rotWithShape="1">
            <a:blip r:embed="rId4">
              <a:alphaModFix/>
            </a:blip>
            <a:srcRect/>
            <a:stretch/>
          </p:blipFill>
          <p:spPr>
            <a:xfrm>
              <a:off x="3422264" y="2333074"/>
              <a:ext cx="421105" cy="421105"/>
            </a:xfrm>
            <a:prstGeom prst="rect">
              <a:avLst/>
            </a:prstGeom>
            <a:noFill/>
            <a:ln>
              <a:noFill/>
            </a:ln>
          </p:spPr>
        </p:pic>
        <p:pic>
          <p:nvPicPr>
            <p:cNvPr id="1318" name="Google Shape;1318;p114"/>
            <p:cNvPicPr preferRelativeResize="0"/>
            <p:nvPr/>
          </p:nvPicPr>
          <p:blipFill rotWithShape="1">
            <a:blip r:embed="rId7">
              <a:alphaModFix/>
            </a:blip>
            <a:srcRect/>
            <a:stretch/>
          </p:blipFill>
          <p:spPr>
            <a:xfrm>
              <a:off x="3910194" y="2342687"/>
              <a:ext cx="381859" cy="381859"/>
            </a:xfrm>
            <a:prstGeom prst="rect">
              <a:avLst/>
            </a:prstGeom>
            <a:noFill/>
            <a:ln>
              <a:noFill/>
            </a:ln>
          </p:spPr>
        </p:pic>
        <p:grpSp>
          <p:nvGrpSpPr>
            <p:cNvPr id="1319" name="Google Shape;1319;p114"/>
            <p:cNvGrpSpPr/>
            <p:nvPr/>
          </p:nvGrpSpPr>
          <p:grpSpPr>
            <a:xfrm>
              <a:off x="4372399" y="2403510"/>
              <a:ext cx="851104" cy="212837"/>
              <a:chOff x="1085850" y="2383122"/>
              <a:chExt cx="779511" cy="194934"/>
            </a:xfrm>
          </p:grpSpPr>
          <p:sp>
            <p:nvSpPr>
              <p:cNvPr id="1320" name="Google Shape;1320;p114"/>
              <p:cNvSpPr/>
              <p:nvPr/>
            </p:nvSpPr>
            <p:spPr>
              <a:xfrm flipH="1">
                <a:off x="1133365"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21" name="Google Shape;1321;p114"/>
              <p:cNvSpPr/>
              <p:nvPr/>
            </p:nvSpPr>
            <p:spPr>
              <a:xfrm flipH="1">
                <a:off x="1313579"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22" name="Google Shape;1322;p114"/>
              <p:cNvSpPr/>
              <p:nvPr/>
            </p:nvSpPr>
            <p:spPr>
              <a:xfrm flipH="1">
                <a:off x="1490363"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323" name="Google Shape;1323;p114"/>
              <p:cNvCxnSpPr/>
              <p:nvPr/>
            </p:nvCxnSpPr>
            <p:spPr>
              <a:xfrm>
                <a:off x="1085850" y="2383122"/>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324" name="Google Shape;1324;p114"/>
              <p:cNvCxnSpPr/>
              <p:nvPr/>
            </p:nvCxnSpPr>
            <p:spPr>
              <a:xfrm>
                <a:off x="1085850" y="2578056"/>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325" name="Google Shape;1325;p114"/>
              <p:cNvCxnSpPr/>
              <p:nvPr/>
            </p:nvCxnSpPr>
            <p:spPr>
              <a:xfrm>
                <a:off x="1586755" y="2478622"/>
                <a:ext cx="278606"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grpSp>
      <p:grpSp>
        <p:nvGrpSpPr>
          <p:cNvPr id="1326" name="Google Shape;1326;p114"/>
          <p:cNvGrpSpPr/>
          <p:nvPr/>
        </p:nvGrpSpPr>
        <p:grpSpPr>
          <a:xfrm>
            <a:off x="1995812" y="3424869"/>
            <a:ext cx="3486942" cy="769441"/>
            <a:chOff x="1995812" y="3424869"/>
            <a:chExt cx="3486942" cy="769441"/>
          </a:xfrm>
        </p:grpSpPr>
        <p:sp>
          <p:nvSpPr>
            <p:cNvPr id="1327" name="Google Shape;1327;p114"/>
            <p:cNvSpPr/>
            <p:nvPr/>
          </p:nvSpPr>
          <p:spPr>
            <a:xfrm>
              <a:off x="1995812" y="3453215"/>
              <a:ext cx="3486942" cy="723134"/>
            </a:xfrm>
            <a:prstGeom prst="roundRect">
              <a:avLst>
                <a:gd name="adj" fmla="val 7006"/>
              </a:avLst>
            </a:prstGeom>
            <a:solidFill>
              <a:srgbClr val="F6C6AD"/>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328" name="Google Shape;1328;p114"/>
            <p:cNvSpPr txBox="1"/>
            <p:nvPr/>
          </p:nvSpPr>
          <p:spPr>
            <a:xfrm>
              <a:off x="2008700" y="3424869"/>
              <a:ext cx="294824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Context-aware</a:t>
              </a:r>
              <a:endParaRPr/>
            </a:p>
            <a:p>
              <a:pPr marL="0" marR="0" lvl="0" indent="0" algn="l"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Resource Forecasting</a:t>
              </a:r>
              <a:endParaRPr/>
            </a:p>
          </p:txBody>
        </p:sp>
        <p:grpSp>
          <p:nvGrpSpPr>
            <p:cNvPr id="1329" name="Google Shape;1329;p114"/>
            <p:cNvGrpSpPr/>
            <p:nvPr/>
          </p:nvGrpSpPr>
          <p:grpSpPr>
            <a:xfrm>
              <a:off x="4062911" y="3491295"/>
              <a:ext cx="1304363" cy="364622"/>
              <a:chOff x="4913698" y="1419353"/>
              <a:chExt cx="2797605" cy="782042"/>
            </a:xfrm>
          </p:grpSpPr>
          <p:sp>
            <p:nvSpPr>
              <p:cNvPr id="1330" name="Google Shape;1330;p114"/>
              <p:cNvSpPr/>
              <p:nvPr/>
            </p:nvSpPr>
            <p:spPr>
              <a:xfrm>
                <a:off x="4913698" y="1545481"/>
                <a:ext cx="2797605" cy="451831"/>
              </a:xfrm>
              <a:prstGeom prst="rect">
                <a:avLst/>
              </a:prstGeom>
              <a:gradFill>
                <a:gsLst>
                  <a:gs pos="0">
                    <a:srgbClr val="8CDE9E"/>
                  </a:gs>
                  <a:gs pos="36000">
                    <a:srgbClr val="BAE8C3"/>
                  </a:gs>
                  <a:gs pos="100000">
                    <a:srgbClr val="FFDE65"/>
                  </a:gs>
                </a:gsLst>
                <a:lin ang="0" scaled="0"/>
              </a:gradFill>
              <a:ln w="254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31" name="Google Shape;1331;p114"/>
              <p:cNvSpPr/>
              <p:nvPr/>
            </p:nvSpPr>
            <p:spPr>
              <a:xfrm>
                <a:off x="6127675" y="1419353"/>
                <a:ext cx="281398" cy="782042"/>
              </a:xfrm>
              <a:prstGeom prst="down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cxnSp>
        <p:nvCxnSpPr>
          <p:cNvPr id="1332" name="Google Shape;1332;p114"/>
          <p:cNvCxnSpPr>
            <a:stCxn id="1315" idx="2"/>
            <a:endCxn id="1327" idx="0"/>
          </p:cNvCxnSpPr>
          <p:nvPr/>
        </p:nvCxnSpPr>
        <p:spPr>
          <a:xfrm>
            <a:off x="3739283" y="3090869"/>
            <a:ext cx="0" cy="362400"/>
          </a:xfrm>
          <a:prstGeom prst="straightConnector1">
            <a:avLst/>
          </a:prstGeom>
          <a:noFill/>
          <a:ln w="38100" cap="flat" cmpd="sng">
            <a:solidFill>
              <a:schemeClr val="dk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333" name="Google Shape;1333;p114"/>
          <p:cNvCxnSpPr>
            <a:stCxn id="1310" idx="3"/>
            <a:endCxn id="1312" idx="1"/>
          </p:cNvCxnSpPr>
          <p:nvPr/>
        </p:nvCxnSpPr>
        <p:spPr>
          <a:xfrm rot="10800000" flipH="1">
            <a:off x="5629274" y="2855833"/>
            <a:ext cx="590100" cy="6300"/>
          </a:xfrm>
          <a:prstGeom prst="straightConnector1">
            <a:avLst/>
          </a:prstGeom>
          <a:noFill/>
          <a:ln w="38100" cap="flat" cmpd="sng">
            <a:solidFill>
              <a:schemeClr val="dk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334" name="Google Shape;1334;p114"/>
          <p:cNvCxnSpPr/>
          <p:nvPr/>
        </p:nvCxnSpPr>
        <p:spPr>
          <a:xfrm>
            <a:off x="1419225" y="4573518"/>
            <a:ext cx="5553075" cy="522651"/>
          </a:xfrm>
          <a:prstGeom prst="straightConnector1">
            <a:avLst/>
          </a:prstGeom>
          <a:noFill/>
          <a:ln w="25400" cap="flat" cmpd="sng">
            <a:solidFill>
              <a:schemeClr val="dk1"/>
            </a:solidFill>
            <a:prstDash val="dash"/>
            <a:round/>
            <a:headEnd type="none" w="sm" len="sm"/>
            <a:tailEnd type="none" w="sm" len="sm"/>
          </a:ln>
          <a:effectLst>
            <a:outerShdw blurRad="40000" dist="20000" dir="5400000" rotWithShape="0">
              <a:srgbClr val="000000">
                <a:alpha val="37647"/>
              </a:srgbClr>
            </a:outerShdw>
          </a:effectLst>
        </p:spPr>
      </p:cxnSp>
      <p:cxnSp>
        <p:nvCxnSpPr>
          <p:cNvPr id="1335" name="Google Shape;1335;p114"/>
          <p:cNvCxnSpPr/>
          <p:nvPr/>
        </p:nvCxnSpPr>
        <p:spPr>
          <a:xfrm flipH="1">
            <a:off x="7639050" y="4573518"/>
            <a:ext cx="3242878" cy="512622"/>
          </a:xfrm>
          <a:prstGeom prst="straightConnector1">
            <a:avLst/>
          </a:prstGeom>
          <a:noFill/>
          <a:ln w="25400" cap="flat" cmpd="sng">
            <a:solidFill>
              <a:schemeClr val="dk1"/>
            </a:solidFill>
            <a:prstDash val="dash"/>
            <a:round/>
            <a:headEnd type="none" w="sm" len="sm"/>
            <a:tailEnd type="none" w="sm" len="sm"/>
          </a:ln>
          <a:effectLst>
            <a:outerShdw blurRad="40000" dist="20000" dir="5400000" rotWithShape="0">
              <a:srgbClr val="000000">
                <a:alpha val="37647"/>
              </a:srgbClr>
            </a:outerShdw>
          </a:effectLst>
        </p:spPr>
      </p:cxnSp>
      <p:sp>
        <p:nvSpPr>
          <p:cNvPr id="1336" name="Google Shape;1336;p114"/>
          <p:cNvSpPr txBox="1"/>
          <p:nvPr/>
        </p:nvSpPr>
        <p:spPr>
          <a:xfrm>
            <a:off x="2524530" y="48705"/>
            <a:ext cx="7792288"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1" i="0" u="none" strike="noStrike" cap="none">
                <a:solidFill>
                  <a:srgbClr val="0070C0"/>
                </a:solidFill>
                <a:latin typeface="Arial"/>
                <a:ea typeface="Arial"/>
                <a:cs typeface="Arial"/>
                <a:sym typeface="Arial"/>
              </a:rPr>
              <a:t>TDD Policy Adaptation with  </a:t>
            </a:r>
            <a:endParaRPr/>
          </a:p>
        </p:txBody>
      </p:sp>
      <p:grpSp>
        <p:nvGrpSpPr>
          <p:cNvPr id="1337" name="Google Shape;1337;p114"/>
          <p:cNvGrpSpPr/>
          <p:nvPr/>
        </p:nvGrpSpPr>
        <p:grpSpPr>
          <a:xfrm>
            <a:off x="10179143" y="103004"/>
            <a:ext cx="1752403" cy="769441"/>
            <a:chOff x="5219798" y="3044279"/>
            <a:chExt cx="1752403" cy="769441"/>
          </a:xfrm>
        </p:grpSpPr>
        <p:sp>
          <p:nvSpPr>
            <p:cNvPr id="1338" name="Google Shape;1338;p114"/>
            <p:cNvSpPr txBox="1"/>
            <p:nvPr/>
          </p:nvSpPr>
          <p:spPr>
            <a:xfrm>
              <a:off x="5219798" y="3044279"/>
              <a:ext cx="1752403" cy="769441"/>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1" u="none" strike="noStrike" cap="none">
                  <a:solidFill>
                    <a:srgbClr val="0070C0"/>
                  </a:solidFill>
                  <a:latin typeface="Arial"/>
                  <a:ea typeface="Arial"/>
                  <a:cs typeface="Arial"/>
                  <a:sym typeface="Arial"/>
                </a:rPr>
                <a:t>Wixor</a:t>
              </a:r>
              <a:endParaRPr/>
            </a:p>
          </p:txBody>
        </p:sp>
        <p:cxnSp>
          <p:nvCxnSpPr>
            <p:cNvPr id="1339" name="Google Shape;1339;p114"/>
            <p:cNvCxnSpPr/>
            <p:nvPr/>
          </p:nvCxnSpPr>
          <p:spPr>
            <a:xfrm>
              <a:off x="6095999" y="3044279"/>
              <a:ext cx="876202" cy="0"/>
            </a:xfrm>
            <a:prstGeom prst="straightConnector1">
              <a:avLst/>
            </a:prstGeom>
            <a:noFill/>
            <a:ln w="38100" cap="flat" cmpd="sng">
              <a:solidFill>
                <a:srgbClr val="0070C0"/>
              </a:solidFill>
              <a:prstDash val="solid"/>
              <a:round/>
              <a:headEnd type="none" w="sm" len="sm"/>
              <a:tailEnd type="none" w="sm" len="sm"/>
            </a:ln>
          </p:spPr>
        </p:cxnSp>
        <p:cxnSp>
          <p:nvCxnSpPr>
            <p:cNvPr id="1340" name="Google Shape;1340;p114"/>
            <p:cNvCxnSpPr/>
            <p:nvPr/>
          </p:nvCxnSpPr>
          <p:spPr>
            <a:xfrm>
              <a:off x="5357473" y="3813720"/>
              <a:ext cx="589672" cy="0"/>
            </a:xfrm>
            <a:prstGeom prst="straightConnector1">
              <a:avLst/>
            </a:prstGeom>
            <a:noFill/>
            <a:ln w="38100" cap="flat" cmpd="sng">
              <a:solidFill>
                <a:srgbClr val="0070C0"/>
              </a:solidFill>
              <a:prstDash val="solid"/>
              <a:round/>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sp>
        <p:nvSpPr>
          <p:cNvPr id="1346" name="Google Shape;1346;p115"/>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13</a:t>
            </a:fld>
            <a:endParaRPr/>
          </a:p>
        </p:txBody>
      </p:sp>
      <p:sp>
        <p:nvSpPr>
          <p:cNvPr id="1347" name="Google Shape;1347;p115"/>
          <p:cNvSpPr txBox="1"/>
          <p:nvPr/>
        </p:nvSpPr>
        <p:spPr>
          <a:xfrm>
            <a:off x="4035938" y="136013"/>
            <a:ext cx="800813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1" i="0" u="none" strike="noStrike" cap="none">
                <a:solidFill>
                  <a:srgbClr val="0070C0"/>
                </a:solidFill>
                <a:latin typeface="Arial"/>
                <a:ea typeface="Arial"/>
                <a:cs typeface="Arial"/>
                <a:sym typeface="Arial"/>
              </a:rPr>
              <a:t>2</a:t>
            </a:r>
            <a:r>
              <a:rPr lang="en-US" sz="4400" b="1" i="0" u="none" strike="noStrike" cap="none" baseline="30000">
                <a:solidFill>
                  <a:srgbClr val="0070C0"/>
                </a:solidFill>
                <a:latin typeface="Arial"/>
                <a:ea typeface="Arial"/>
                <a:cs typeface="Arial"/>
                <a:sym typeface="Arial"/>
              </a:rPr>
              <a:t>nd</a:t>
            </a:r>
            <a:r>
              <a:rPr lang="en-US" sz="4400" b="1" i="0" u="none" strike="noStrike" cap="none">
                <a:solidFill>
                  <a:srgbClr val="0070C0"/>
                </a:solidFill>
                <a:latin typeface="Arial"/>
                <a:ea typeface="Arial"/>
                <a:cs typeface="Arial"/>
                <a:sym typeface="Arial"/>
              </a:rPr>
              <a:t> Step: Policy Provision</a:t>
            </a:r>
            <a:endParaRPr/>
          </a:p>
        </p:txBody>
      </p:sp>
      <p:sp>
        <p:nvSpPr>
          <p:cNvPr id="1348" name="Google Shape;1348;p115"/>
          <p:cNvSpPr/>
          <p:nvPr/>
        </p:nvSpPr>
        <p:spPr>
          <a:xfrm>
            <a:off x="370488" y="2278051"/>
            <a:ext cx="2797605" cy="451831"/>
          </a:xfrm>
          <a:prstGeom prst="rect">
            <a:avLst/>
          </a:prstGeom>
          <a:gradFill>
            <a:gsLst>
              <a:gs pos="0">
                <a:srgbClr val="8CDE9E"/>
              </a:gs>
              <a:gs pos="36000">
                <a:srgbClr val="BAE8C3"/>
              </a:gs>
              <a:gs pos="100000">
                <a:srgbClr val="FFDE65"/>
              </a:gs>
            </a:gsLst>
            <a:lin ang="0" scaled="0"/>
          </a:gradFill>
          <a:ln w="254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49" name="Google Shape;1349;p115"/>
          <p:cNvSpPr txBox="1"/>
          <p:nvPr/>
        </p:nvSpPr>
        <p:spPr>
          <a:xfrm>
            <a:off x="2707398" y="2882434"/>
            <a:ext cx="88197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downlink</a:t>
            </a:r>
            <a:endParaRPr/>
          </a:p>
        </p:txBody>
      </p:sp>
      <p:cxnSp>
        <p:nvCxnSpPr>
          <p:cNvPr id="1350" name="Google Shape;1350;p115"/>
          <p:cNvCxnSpPr/>
          <p:nvPr/>
        </p:nvCxnSpPr>
        <p:spPr>
          <a:xfrm rot="10800000">
            <a:off x="370488" y="2729881"/>
            <a:ext cx="0" cy="90656"/>
          </a:xfrm>
          <a:prstGeom prst="straightConnector1">
            <a:avLst/>
          </a:prstGeom>
          <a:noFill/>
          <a:ln w="19050" cap="flat" cmpd="sng">
            <a:solidFill>
              <a:schemeClr val="dk1"/>
            </a:solidFill>
            <a:prstDash val="solid"/>
            <a:round/>
            <a:headEnd type="none" w="sm" len="sm"/>
            <a:tailEnd type="none" w="sm" len="sm"/>
          </a:ln>
        </p:spPr>
      </p:cxnSp>
      <p:cxnSp>
        <p:nvCxnSpPr>
          <p:cNvPr id="1351" name="Google Shape;1351;p115"/>
          <p:cNvCxnSpPr/>
          <p:nvPr/>
        </p:nvCxnSpPr>
        <p:spPr>
          <a:xfrm rot="10800000">
            <a:off x="1735578" y="2744262"/>
            <a:ext cx="0" cy="76276"/>
          </a:xfrm>
          <a:prstGeom prst="straightConnector1">
            <a:avLst/>
          </a:prstGeom>
          <a:noFill/>
          <a:ln w="19050" cap="flat" cmpd="sng">
            <a:solidFill>
              <a:schemeClr val="dk1"/>
            </a:solidFill>
            <a:prstDash val="solid"/>
            <a:round/>
            <a:headEnd type="none" w="sm" len="sm"/>
            <a:tailEnd type="none" w="sm" len="sm"/>
          </a:ln>
        </p:spPr>
      </p:cxnSp>
      <p:cxnSp>
        <p:nvCxnSpPr>
          <p:cNvPr id="1352" name="Google Shape;1352;p115"/>
          <p:cNvCxnSpPr/>
          <p:nvPr/>
        </p:nvCxnSpPr>
        <p:spPr>
          <a:xfrm rot="10800000">
            <a:off x="3168093" y="2729881"/>
            <a:ext cx="0" cy="90657"/>
          </a:xfrm>
          <a:prstGeom prst="straightConnector1">
            <a:avLst/>
          </a:prstGeom>
          <a:noFill/>
          <a:ln w="19050" cap="flat" cmpd="sng">
            <a:solidFill>
              <a:schemeClr val="dk1"/>
            </a:solidFill>
            <a:prstDash val="solid"/>
            <a:round/>
            <a:headEnd type="none" w="sm" len="sm"/>
            <a:tailEnd type="none" w="sm" len="sm"/>
          </a:ln>
        </p:spPr>
      </p:cxnSp>
      <p:sp>
        <p:nvSpPr>
          <p:cNvPr id="1353" name="Google Shape;1353;p115"/>
          <p:cNvSpPr/>
          <p:nvPr/>
        </p:nvSpPr>
        <p:spPr>
          <a:xfrm>
            <a:off x="1584466" y="2151923"/>
            <a:ext cx="251720" cy="699564"/>
          </a:xfrm>
          <a:prstGeom prst="down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54" name="Google Shape;1354;p115"/>
          <p:cNvSpPr txBox="1"/>
          <p:nvPr/>
        </p:nvSpPr>
        <p:spPr>
          <a:xfrm>
            <a:off x="91308" y="2882435"/>
            <a:ext cx="6527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uplink</a:t>
            </a:r>
            <a:endParaRPr/>
          </a:p>
        </p:txBody>
      </p:sp>
      <p:sp>
        <p:nvSpPr>
          <p:cNvPr id="1355" name="Google Shape;1355;p115"/>
          <p:cNvSpPr txBox="1"/>
          <p:nvPr/>
        </p:nvSpPr>
        <p:spPr>
          <a:xfrm>
            <a:off x="1399183" y="2882435"/>
            <a:ext cx="62228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equal</a:t>
            </a:r>
            <a:endParaRPr/>
          </a:p>
        </p:txBody>
      </p:sp>
      <p:sp>
        <p:nvSpPr>
          <p:cNvPr id="1356" name="Google Shape;1356;p115"/>
          <p:cNvSpPr txBox="1"/>
          <p:nvPr/>
        </p:nvSpPr>
        <p:spPr>
          <a:xfrm>
            <a:off x="-110823" y="1124893"/>
            <a:ext cx="374154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Percentage (%) of </a:t>
            </a:r>
            <a:endParaRPr/>
          </a:p>
          <a:p>
            <a:pPr marL="0" marR="0" lvl="0" indent="0" algn="ctr"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uplink resources</a:t>
            </a:r>
            <a:endParaRPr/>
          </a:p>
        </p:txBody>
      </p:sp>
      <p:pic>
        <p:nvPicPr>
          <p:cNvPr id="1357" name="Google Shape;1357;p115"/>
          <p:cNvPicPr preferRelativeResize="0"/>
          <p:nvPr/>
        </p:nvPicPr>
        <p:blipFill rotWithShape="1">
          <a:blip r:embed="rId3">
            <a:alphaModFix/>
          </a:blip>
          <a:srcRect/>
          <a:stretch/>
        </p:blipFill>
        <p:spPr>
          <a:xfrm>
            <a:off x="3892050" y="1529373"/>
            <a:ext cx="1215900" cy="1215900"/>
          </a:xfrm>
          <a:prstGeom prst="rect">
            <a:avLst/>
          </a:prstGeom>
          <a:noFill/>
          <a:ln>
            <a:noFill/>
          </a:ln>
        </p:spPr>
      </p:pic>
      <p:sp>
        <p:nvSpPr>
          <p:cNvPr id="1358" name="Google Shape;1358;p115"/>
          <p:cNvSpPr/>
          <p:nvPr/>
        </p:nvSpPr>
        <p:spPr>
          <a:xfrm>
            <a:off x="5831905" y="1310980"/>
            <a:ext cx="5651255" cy="1866551"/>
          </a:xfrm>
          <a:prstGeom prst="roundRect">
            <a:avLst>
              <a:gd name="adj" fmla="val 7006"/>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359" name="Google Shape;1359;p115"/>
          <p:cNvSpPr txBox="1"/>
          <p:nvPr/>
        </p:nvSpPr>
        <p:spPr>
          <a:xfrm>
            <a:off x="5868948" y="3273235"/>
            <a:ext cx="557716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Conservative Policy Smoothing</a:t>
            </a:r>
            <a:endParaRPr dirty="0"/>
          </a:p>
        </p:txBody>
      </p:sp>
      <p:pic>
        <p:nvPicPr>
          <p:cNvPr id="1360" name="Google Shape;1360;p115"/>
          <p:cNvPicPr preferRelativeResize="0"/>
          <p:nvPr/>
        </p:nvPicPr>
        <p:blipFill rotWithShape="1">
          <a:blip r:embed="rId4">
            <a:alphaModFix/>
          </a:blip>
          <a:srcRect/>
          <a:stretch/>
        </p:blipFill>
        <p:spPr>
          <a:xfrm rot="10800000">
            <a:off x="8924880" y="4062006"/>
            <a:ext cx="1485014" cy="1485014"/>
          </a:xfrm>
          <a:prstGeom prst="rect">
            <a:avLst/>
          </a:prstGeom>
          <a:noFill/>
          <a:ln>
            <a:noFill/>
          </a:ln>
        </p:spPr>
      </p:pic>
      <p:sp>
        <p:nvSpPr>
          <p:cNvPr id="1361" name="Google Shape;1361;p115"/>
          <p:cNvSpPr/>
          <p:nvPr/>
        </p:nvSpPr>
        <p:spPr>
          <a:xfrm>
            <a:off x="763123" y="3984151"/>
            <a:ext cx="6893109" cy="1835920"/>
          </a:xfrm>
          <a:prstGeom prst="roundRect">
            <a:avLst>
              <a:gd name="adj" fmla="val 7006"/>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362" name="Google Shape;1362;p115"/>
          <p:cNvSpPr txBox="1"/>
          <p:nvPr/>
        </p:nvSpPr>
        <p:spPr>
          <a:xfrm>
            <a:off x="1769290" y="5914161"/>
            <a:ext cx="495520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QoS-aware Policy Provision</a:t>
            </a:r>
            <a:endParaRPr dirty="0"/>
          </a:p>
        </p:txBody>
      </p:sp>
      <p:sp>
        <p:nvSpPr>
          <p:cNvPr id="1363" name="Google Shape;1363;p115"/>
          <p:cNvSpPr txBox="1"/>
          <p:nvPr/>
        </p:nvSpPr>
        <p:spPr>
          <a:xfrm>
            <a:off x="763123" y="5178422"/>
            <a:ext cx="225574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Inter-slot Delay</a:t>
            </a:r>
            <a:endParaRPr/>
          </a:p>
        </p:txBody>
      </p:sp>
      <p:sp>
        <p:nvSpPr>
          <p:cNvPr id="1364" name="Google Shape;1364;p115"/>
          <p:cNvSpPr txBox="1"/>
          <p:nvPr/>
        </p:nvSpPr>
        <p:spPr>
          <a:xfrm>
            <a:off x="4035291" y="5183326"/>
            <a:ext cx="345479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Guard Period Overhead</a:t>
            </a:r>
            <a:endParaRPr/>
          </a:p>
        </p:txBody>
      </p:sp>
      <p:pic>
        <p:nvPicPr>
          <p:cNvPr id="1365" name="Google Shape;1365;p115"/>
          <p:cNvPicPr preferRelativeResize="0"/>
          <p:nvPr/>
        </p:nvPicPr>
        <p:blipFill rotWithShape="1">
          <a:blip r:embed="rId5">
            <a:alphaModFix/>
          </a:blip>
          <a:srcRect l="26400" t="12839" r="22597" b="12939"/>
          <a:stretch/>
        </p:blipFill>
        <p:spPr>
          <a:xfrm>
            <a:off x="9690289" y="1697553"/>
            <a:ext cx="1581347" cy="908739"/>
          </a:xfrm>
          <a:prstGeom prst="roundRect">
            <a:avLst>
              <a:gd name="adj" fmla="val 10378"/>
            </a:avLst>
          </a:prstGeom>
          <a:noFill/>
          <a:ln>
            <a:noFill/>
          </a:ln>
          <a:effectLst>
            <a:outerShdw blurRad="63500" sx="102000" sy="102000" algn="ctr" rotWithShape="0">
              <a:srgbClr val="000000">
                <a:alpha val="40000"/>
              </a:srgbClr>
            </a:outerShdw>
          </a:effectLst>
        </p:spPr>
      </p:pic>
      <p:sp>
        <p:nvSpPr>
          <p:cNvPr id="1366" name="Google Shape;1366;p115"/>
          <p:cNvSpPr/>
          <p:nvPr/>
        </p:nvSpPr>
        <p:spPr>
          <a:xfrm>
            <a:off x="2475198" y="4333587"/>
            <a:ext cx="352932" cy="585036"/>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1367" name="Google Shape;1367;p115"/>
          <p:cNvSpPr/>
          <p:nvPr/>
        </p:nvSpPr>
        <p:spPr>
          <a:xfrm>
            <a:off x="2826454" y="4333587"/>
            <a:ext cx="352932" cy="585036"/>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1368" name="Google Shape;1368;p115"/>
          <p:cNvSpPr/>
          <p:nvPr/>
        </p:nvSpPr>
        <p:spPr>
          <a:xfrm>
            <a:off x="3528966" y="4333587"/>
            <a:ext cx="352932" cy="585036"/>
          </a:xfrm>
          <a:prstGeom prst="rect">
            <a:avLst/>
          </a:prstGeom>
          <a:solidFill>
            <a:schemeClr val="lt1"/>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G</a:t>
            </a:r>
            <a:endParaRPr/>
          </a:p>
        </p:txBody>
      </p:sp>
      <p:sp>
        <p:nvSpPr>
          <p:cNvPr id="1369" name="Google Shape;1369;p115"/>
          <p:cNvSpPr/>
          <p:nvPr/>
        </p:nvSpPr>
        <p:spPr>
          <a:xfrm>
            <a:off x="3880222" y="4333587"/>
            <a:ext cx="352932" cy="585036"/>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sp>
        <p:nvSpPr>
          <p:cNvPr id="1370" name="Google Shape;1370;p115"/>
          <p:cNvSpPr/>
          <p:nvPr/>
        </p:nvSpPr>
        <p:spPr>
          <a:xfrm>
            <a:off x="4231478" y="4333587"/>
            <a:ext cx="352932" cy="585036"/>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sp>
        <p:nvSpPr>
          <p:cNvPr id="1371" name="Google Shape;1371;p115"/>
          <p:cNvSpPr/>
          <p:nvPr/>
        </p:nvSpPr>
        <p:spPr>
          <a:xfrm>
            <a:off x="3177710" y="4333587"/>
            <a:ext cx="352932" cy="585036"/>
          </a:xfrm>
          <a:prstGeom prst="rect">
            <a:avLst/>
          </a:prstGeom>
          <a:solidFill>
            <a:schemeClr val="lt1"/>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G</a:t>
            </a:r>
            <a:endParaRPr/>
          </a:p>
        </p:txBody>
      </p:sp>
      <p:sp>
        <p:nvSpPr>
          <p:cNvPr id="1372" name="Google Shape;1372;p115"/>
          <p:cNvSpPr/>
          <p:nvPr/>
        </p:nvSpPr>
        <p:spPr>
          <a:xfrm>
            <a:off x="2123942" y="4333587"/>
            <a:ext cx="352932" cy="585036"/>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1373" name="Google Shape;1373;p115"/>
          <p:cNvSpPr/>
          <p:nvPr/>
        </p:nvSpPr>
        <p:spPr>
          <a:xfrm>
            <a:off x="1772686" y="4333587"/>
            <a:ext cx="352932" cy="585036"/>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1374" name="Google Shape;1374;p115"/>
          <p:cNvSpPr/>
          <p:nvPr/>
        </p:nvSpPr>
        <p:spPr>
          <a:xfrm>
            <a:off x="4582732" y="4333587"/>
            <a:ext cx="352932" cy="585036"/>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sp>
        <p:nvSpPr>
          <p:cNvPr id="1375" name="Google Shape;1375;p115"/>
          <p:cNvSpPr/>
          <p:nvPr/>
        </p:nvSpPr>
        <p:spPr>
          <a:xfrm>
            <a:off x="5244128" y="4333587"/>
            <a:ext cx="352932" cy="585036"/>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1376" name="Google Shape;1376;p115"/>
          <p:cNvSpPr/>
          <p:nvPr/>
        </p:nvSpPr>
        <p:spPr>
          <a:xfrm>
            <a:off x="4892872" y="4333587"/>
            <a:ext cx="352932" cy="585036"/>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cxnSp>
        <p:nvCxnSpPr>
          <p:cNvPr id="1377" name="Google Shape;1377;p115"/>
          <p:cNvCxnSpPr/>
          <p:nvPr/>
        </p:nvCxnSpPr>
        <p:spPr>
          <a:xfrm>
            <a:off x="3177710" y="4204248"/>
            <a:ext cx="1715162" cy="0"/>
          </a:xfrm>
          <a:prstGeom prst="straightConnector1">
            <a:avLst/>
          </a:prstGeom>
          <a:noFill/>
          <a:ln w="28575" cap="flat" cmpd="sng">
            <a:solidFill>
              <a:srgbClr val="C00000"/>
            </a:solidFill>
            <a:prstDash val="solid"/>
            <a:round/>
            <a:headEnd type="triangle" w="med" len="med"/>
            <a:tailEnd type="triangle" w="med" len="med"/>
          </a:ln>
        </p:spPr>
      </p:cxnSp>
      <p:pic>
        <p:nvPicPr>
          <p:cNvPr id="1378" name="Google Shape;1378;p115"/>
          <p:cNvPicPr preferRelativeResize="0"/>
          <p:nvPr/>
        </p:nvPicPr>
        <p:blipFill rotWithShape="1">
          <a:blip r:embed="rId6">
            <a:alphaModFix/>
          </a:blip>
          <a:srcRect/>
          <a:stretch/>
        </p:blipFill>
        <p:spPr>
          <a:xfrm>
            <a:off x="3226858" y="5077016"/>
            <a:ext cx="649659" cy="649659"/>
          </a:xfrm>
          <a:prstGeom prst="rect">
            <a:avLst/>
          </a:prstGeom>
          <a:noFill/>
          <a:ln>
            <a:noFill/>
          </a:ln>
        </p:spPr>
      </p:pic>
      <p:grpSp>
        <p:nvGrpSpPr>
          <p:cNvPr id="1379" name="Google Shape;1379;p115"/>
          <p:cNvGrpSpPr/>
          <p:nvPr/>
        </p:nvGrpSpPr>
        <p:grpSpPr>
          <a:xfrm>
            <a:off x="5879297" y="1400574"/>
            <a:ext cx="3440500" cy="1757789"/>
            <a:chOff x="7430833" y="4073981"/>
            <a:chExt cx="5243379" cy="2678896"/>
          </a:xfrm>
        </p:grpSpPr>
        <p:pic>
          <p:nvPicPr>
            <p:cNvPr id="1380" name="Google Shape;1380;p115" descr="A graph showing a line graph&#10;&#10;Description automatically generated with medium confidence"/>
            <p:cNvPicPr preferRelativeResize="0"/>
            <p:nvPr/>
          </p:nvPicPr>
          <p:blipFill rotWithShape="1">
            <a:blip r:embed="rId7">
              <a:alphaModFix/>
            </a:blip>
            <a:srcRect l="7588" r="7133" b="17591"/>
            <a:stretch/>
          </p:blipFill>
          <p:spPr>
            <a:xfrm>
              <a:off x="7946794" y="4161734"/>
              <a:ext cx="4242207" cy="2081145"/>
            </a:xfrm>
            <a:prstGeom prst="rect">
              <a:avLst/>
            </a:prstGeom>
            <a:noFill/>
            <a:ln>
              <a:noFill/>
            </a:ln>
          </p:spPr>
        </p:pic>
        <p:sp>
          <p:nvSpPr>
            <p:cNvPr id="1381" name="Google Shape;1381;p115"/>
            <p:cNvSpPr txBox="1"/>
            <p:nvPr/>
          </p:nvSpPr>
          <p:spPr>
            <a:xfrm>
              <a:off x="8784229" y="6236916"/>
              <a:ext cx="2787503" cy="51596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1" u="none" strike="noStrike" cap="none">
                  <a:solidFill>
                    <a:schemeClr val="dk1"/>
                  </a:solidFill>
                  <a:latin typeface="Arial"/>
                  <a:ea typeface="Arial"/>
                  <a:cs typeface="Arial"/>
                  <a:sym typeface="Arial"/>
                </a:rPr>
                <a:t>Timeline (secs)</a:t>
              </a:r>
              <a:endParaRPr/>
            </a:p>
          </p:txBody>
        </p:sp>
        <p:sp>
          <p:nvSpPr>
            <p:cNvPr id="1382" name="Google Shape;1382;p115"/>
            <p:cNvSpPr txBox="1"/>
            <p:nvPr/>
          </p:nvSpPr>
          <p:spPr>
            <a:xfrm rot="-5400000">
              <a:off x="11261699" y="4970531"/>
              <a:ext cx="2309062" cy="5159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1" u="none" strike="noStrike" cap="none">
                  <a:solidFill>
                    <a:srgbClr val="FF7F0E"/>
                  </a:solidFill>
                  <a:latin typeface="Arial"/>
                  <a:ea typeface="Arial"/>
                  <a:cs typeface="Arial"/>
                  <a:sym typeface="Arial"/>
                </a:rPr>
                <a:t>% of UL slots</a:t>
              </a:r>
              <a:endParaRPr/>
            </a:p>
          </p:txBody>
        </p:sp>
        <p:sp>
          <p:nvSpPr>
            <p:cNvPr id="1383" name="Google Shape;1383;p115"/>
            <p:cNvSpPr txBox="1"/>
            <p:nvPr/>
          </p:nvSpPr>
          <p:spPr>
            <a:xfrm rot="-5400000">
              <a:off x="7026698" y="4938816"/>
              <a:ext cx="1324231" cy="5159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1" u="none" strike="noStrike" cap="none">
                  <a:solidFill>
                    <a:schemeClr val="dk1"/>
                  </a:solidFill>
                  <a:latin typeface="Arial"/>
                  <a:ea typeface="Arial"/>
                  <a:cs typeface="Arial"/>
                  <a:sym typeface="Arial"/>
                </a:rPr>
                <a:t>CWND</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7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6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6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7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7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7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6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7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6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7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1388" name="Google Shape;1388;p116"/>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14</a:t>
            </a:fld>
            <a:endParaRPr/>
          </a:p>
        </p:txBody>
      </p:sp>
      <p:grpSp>
        <p:nvGrpSpPr>
          <p:cNvPr id="1389" name="Google Shape;1389;p116"/>
          <p:cNvGrpSpPr/>
          <p:nvPr/>
        </p:nvGrpSpPr>
        <p:grpSpPr>
          <a:xfrm>
            <a:off x="816969" y="5469615"/>
            <a:ext cx="1810215" cy="452684"/>
            <a:chOff x="1085850" y="2383122"/>
            <a:chExt cx="779511" cy="194934"/>
          </a:xfrm>
        </p:grpSpPr>
        <p:sp>
          <p:nvSpPr>
            <p:cNvPr id="1390" name="Google Shape;1390;p116"/>
            <p:cNvSpPr/>
            <p:nvPr/>
          </p:nvSpPr>
          <p:spPr>
            <a:xfrm flipH="1">
              <a:off x="1133365"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91" name="Google Shape;1391;p116"/>
            <p:cNvSpPr/>
            <p:nvPr/>
          </p:nvSpPr>
          <p:spPr>
            <a:xfrm flipH="1">
              <a:off x="1313579"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92" name="Google Shape;1392;p116"/>
            <p:cNvSpPr/>
            <p:nvPr/>
          </p:nvSpPr>
          <p:spPr>
            <a:xfrm flipH="1">
              <a:off x="1490363"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393" name="Google Shape;1393;p116"/>
            <p:cNvCxnSpPr/>
            <p:nvPr/>
          </p:nvCxnSpPr>
          <p:spPr>
            <a:xfrm>
              <a:off x="1085850" y="2383122"/>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394" name="Google Shape;1394;p116"/>
            <p:cNvCxnSpPr/>
            <p:nvPr/>
          </p:nvCxnSpPr>
          <p:spPr>
            <a:xfrm>
              <a:off x="1085850" y="2578056"/>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395" name="Google Shape;1395;p116"/>
            <p:cNvCxnSpPr/>
            <p:nvPr/>
          </p:nvCxnSpPr>
          <p:spPr>
            <a:xfrm>
              <a:off x="1586755" y="2478622"/>
              <a:ext cx="278606"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grpSp>
        <p:nvGrpSpPr>
          <p:cNvPr id="1396" name="Google Shape;1396;p116"/>
          <p:cNvGrpSpPr/>
          <p:nvPr/>
        </p:nvGrpSpPr>
        <p:grpSpPr>
          <a:xfrm>
            <a:off x="2671935" y="5403835"/>
            <a:ext cx="737192" cy="737192"/>
            <a:chOff x="3528894" y="1504652"/>
            <a:chExt cx="737192" cy="737192"/>
          </a:xfrm>
        </p:grpSpPr>
        <p:pic>
          <p:nvPicPr>
            <p:cNvPr id="1397" name="Google Shape;1397;p116"/>
            <p:cNvPicPr preferRelativeResize="0"/>
            <p:nvPr/>
          </p:nvPicPr>
          <p:blipFill rotWithShape="1">
            <a:blip r:embed="rId3">
              <a:alphaModFix/>
            </a:blip>
            <a:srcRect/>
            <a:stretch/>
          </p:blipFill>
          <p:spPr>
            <a:xfrm>
              <a:off x="3528894" y="1504652"/>
              <a:ext cx="737192" cy="737192"/>
            </a:xfrm>
            <a:prstGeom prst="rect">
              <a:avLst/>
            </a:prstGeom>
            <a:noFill/>
            <a:ln>
              <a:noFill/>
            </a:ln>
          </p:spPr>
        </p:pic>
        <p:pic>
          <p:nvPicPr>
            <p:cNvPr id="1398" name="Google Shape;1398;p116" descr="A red circle with a white play button&#10;&#10;Description automatically generated"/>
            <p:cNvPicPr preferRelativeResize="0"/>
            <p:nvPr/>
          </p:nvPicPr>
          <p:blipFill rotWithShape="1">
            <a:blip r:embed="rId4">
              <a:alphaModFix/>
            </a:blip>
            <a:srcRect/>
            <a:stretch/>
          </p:blipFill>
          <p:spPr>
            <a:xfrm>
              <a:off x="3677825" y="1651475"/>
              <a:ext cx="439329" cy="439329"/>
            </a:xfrm>
            <a:prstGeom prst="rect">
              <a:avLst/>
            </a:prstGeom>
            <a:noFill/>
            <a:ln>
              <a:noFill/>
            </a:ln>
          </p:spPr>
        </p:pic>
      </p:grpSp>
      <p:pic>
        <p:nvPicPr>
          <p:cNvPr id="1399" name="Google Shape;1399;p116" descr="Lightning Icon - Free PNG &amp; SVG 2766 - Noun Project"/>
          <p:cNvPicPr preferRelativeResize="0"/>
          <p:nvPr/>
        </p:nvPicPr>
        <p:blipFill rotWithShape="1">
          <a:blip r:embed="rId5">
            <a:alphaModFix/>
          </a:blip>
          <a:srcRect/>
          <a:stretch/>
        </p:blipFill>
        <p:spPr>
          <a:xfrm rot="2184518">
            <a:off x="4603446" y="5302518"/>
            <a:ext cx="715278" cy="824780"/>
          </a:xfrm>
          <a:prstGeom prst="rect">
            <a:avLst/>
          </a:prstGeom>
          <a:noFill/>
          <a:ln>
            <a:noFill/>
          </a:ln>
        </p:spPr>
      </p:pic>
      <p:pic>
        <p:nvPicPr>
          <p:cNvPr id="1400" name="Google Shape;1400;p116"/>
          <p:cNvPicPr preferRelativeResize="0"/>
          <p:nvPr/>
        </p:nvPicPr>
        <p:blipFill rotWithShape="1">
          <a:blip r:embed="rId6">
            <a:alphaModFix/>
          </a:blip>
          <a:srcRect/>
          <a:stretch/>
        </p:blipFill>
        <p:spPr>
          <a:xfrm>
            <a:off x="6763529" y="5086140"/>
            <a:ext cx="1496860" cy="1496860"/>
          </a:xfrm>
          <a:prstGeom prst="rect">
            <a:avLst/>
          </a:prstGeom>
          <a:noFill/>
          <a:ln>
            <a:noFill/>
          </a:ln>
        </p:spPr>
      </p:pic>
      <p:grpSp>
        <p:nvGrpSpPr>
          <p:cNvPr id="1401" name="Google Shape;1401;p116"/>
          <p:cNvGrpSpPr/>
          <p:nvPr/>
        </p:nvGrpSpPr>
        <p:grpSpPr>
          <a:xfrm>
            <a:off x="8704073" y="5119075"/>
            <a:ext cx="2255416" cy="1216468"/>
            <a:chOff x="7714488" y="3530475"/>
            <a:chExt cx="1124219" cy="617228"/>
          </a:xfrm>
        </p:grpSpPr>
        <p:sp>
          <p:nvSpPr>
            <p:cNvPr id="1402" name="Google Shape;1402;p116"/>
            <p:cNvSpPr/>
            <p:nvPr/>
          </p:nvSpPr>
          <p:spPr>
            <a:xfrm>
              <a:off x="7714488" y="3530475"/>
              <a:ext cx="1124219" cy="617228"/>
            </a:xfrm>
            <a:prstGeom prst="roundRect">
              <a:avLst>
                <a:gd name="adj" fmla="val 9420"/>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403" name="Google Shape;1403;p116"/>
            <p:cNvGrpSpPr/>
            <p:nvPr/>
          </p:nvGrpSpPr>
          <p:grpSpPr>
            <a:xfrm>
              <a:off x="7868493" y="3849944"/>
              <a:ext cx="815613" cy="176163"/>
              <a:chOff x="8823238" y="3252827"/>
              <a:chExt cx="815613" cy="176163"/>
            </a:xfrm>
          </p:grpSpPr>
          <p:sp>
            <p:nvSpPr>
              <p:cNvPr id="1404" name="Google Shape;1404;p116"/>
              <p:cNvSpPr/>
              <p:nvPr/>
            </p:nvSpPr>
            <p:spPr>
              <a:xfrm rot="10800000" flipH="1">
                <a:off x="9551642"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05" name="Google Shape;1405;p116"/>
              <p:cNvSpPr/>
              <p:nvPr/>
            </p:nvSpPr>
            <p:spPr>
              <a:xfrm rot="10800000" flipH="1">
                <a:off x="9476028"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06" name="Google Shape;1406;p116"/>
              <p:cNvSpPr/>
              <p:nvPr/>
            </p:nvSpPr>
            <p:spPr>
              <a:xfrm rot="10800000" flipH="1">
                <a:off x="9388782"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07" name="Google Shape;1407;p116"/>
              <p:cNvSpPr/>
              <p:nvPr/>
            </p:nvSpPr>
            <p:spPr>
              <a:xfrm rot="10800000" flipH="1">
                <a:off x="9308901"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08" name="Google Shape;1408;p116"/>
              <p:cNvSpPr/>
              <p:nvPr/>
            </p:nvSpPr>
            <p:spPr>
              <a:xfrm rot="10800000" flipH="1">
                <a:off x="9229020"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409" name="Google Shape;1409;p116"/>
              <p:cNvCxnSpPr/>
              <p:nvPr/>
            </p:nvCxnSpPr>
            <p:spPr>
              <a:xfrm rot="10800000">
                <a:off x="9019088" y="3428990"/>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410" name="Google Shape;1410;p116"/>
              <p:cNvCxnSpPr/>
              <p:nvPr/>
            </p:nvCxnSpPr>
            <p:spPr>
              <a:xfrm rot="10800000">
                <a:off x="9019088" y="3252827"/>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411" name="Google Shape;1411;p116"/>
              <p:cNvCxnSpPr/>
              <p:nvPr/>
            </p:nvCxnSpPr>
            <p:spPr>
              <a:xfrm rot="10800000">
                <a:off x="8823238" y="3347151"/>
                <a:ext cx="251778"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grpSp>
          <p:nvGrpSpPr>
            <p:cNvPr id="1412" name="Google Shape;1412;p116"/>
            <p:cNvGrpSpPr/>
            <p:nvPr/>
          </p:nvGrpSpPr>
          <p:grpSpPr>
            <a:xfrm>
              <a:off x="7855142" y="3600312"/>
              <a:ext cx="828560" cy="176163"/>
              <a:chOff x="8810291" y="3252827"/>
              <a:chExt cx="828560" cy="176163"/>
            </a:xfrm>
          </p:grpSpPr>
          <p:sp>
            <p:nvSpPr>
              <p:cNvPr id="1413" name="Google Shape;1413;p116"/>
              <p:cNvSpPr/>
              <p:nvPr/>
            </p:nvSpPr>
            <p:spPr>
              <a:xfrm rot="10800000" flipH="1">
                <a:off x="9551642"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14" name="Google Shape;1414;p116"/>
              <p:cNvSpPr/>
              <p:nvPr/>
            </p:nvSpPr>
            <p:spPr>
              <a:xfrm rot="10800000" flipH="1">
                <a:off x="9388782"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15" name="Google Shape;1415;p116"/>
              <p:cNvSpPr/>
              <p:nvPr/>
            </p:nvSpPr>
            <p:spPr>
              <a:xfrm rot="10800000" flipH="1">
                <a:off x="9229020"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416" name="Google Shape;1416;p116"/>
              <p:cNvCxnSpPr/>
              <p:nvPr/>
            </p:nvCxnSpPr>
            <p:spPr>
              <a:xfrm rot="10800000">
                <a:off x="9019088" y="3428990"/>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417" name="Google Shape;1417;p116"/>
              <p:cNvCxnSpPr/>
              <p:nvPr/>
            </p:nvCxnSpPr>
            <p:spPr>
              <a:xfrm rot="10800000">
                <a:off x="9019088" y="3252827"/>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418" name="Google Shape;1418;p116"/>
              <p:cNvCxnSpPr/>
              <p:nvPr/>
            </p:nvCxnSpPr>
            <p:spPr>
              <a:xfrm rot="10800000">
                <a:off x="8810291" y="3340908"/>
                <a:ext cx="251778"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grpSp>
      <p:sp>
        <p:nvSpPr>
          <p:cNvPr id="1419" name="Google Shape;1419;p116"/>
          <p:cNvSpPr/>
          <p:nvPr/>
        </p:nvSpPr>
        <p:spPr>
          <a:xfrm>
            <a:off x="1310073" y="1281434"/>
            <a:ext cx="9649416" cy="3243641"/>
          </a:xfrm>
          <a:prstGeom prst="roundRect">
            <a:avLst>
              <a:gd name="adj" fmla="val 3423"/>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420" name="Google Shape;1420;p116"/>
          <p:cNvSpPr/>
          <p:nvPr/>
        </p:nvSpPr>
        <p:spPr>
          <a:xfrm>
            <a:off x="1805251" y="1432283"/>
            <a:ext cx="3824023" cy="2859699"/>
          </a:xfrm>
          <a:prstGeom prst="rect">
            <a:avLst/>
          </a:prstGeom>
          <a:solidFill>
            <a:srgbClr val="A6CAEC"/>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421" name="Google Shape;1421;p116"/>
          <p:cNvSpPr txBox="1"/>
          <p:nvPr/>
        </p:nvSpPr>
        <p:spPr>
          <a:xfrm>
            <a:off x="2029098" y="1418183"/>
            <a:ext cx="3413114"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Proactive Demand </a:t>
            </a:r>
            <a:endParaRPr/>
          </a:p>
          <a:p>
            <a:pPr marL="0" marR="0" lvl="0" indent="0" algn="ctr"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Customization Engine</a:t>
            </a:r>
            <a:endParaRPr/>
          </a:p>
        </p:txBody>
      </p:sp>
      <p:sp>
        <p:nvSpPr>
          <p:cNvPr id="1422" name="Google Shape;1422;p116"/>
          <p:cNvSpPr/>
          <p:nvPr/>
        </p:nvSpPr>
        <p:spPr>
          <a:xfrm>
            <a:off x="6219429" y="1419622"/>
            <a:ext cx="4167319" cy="2872360"/>
          </a:xfrm>
          <a:prstGeom prst="rect">
            <a:avLst/>
          </a:prstGeom>
          <a:solidFill>
            <a:srgbClr val="A6CAEC"/>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423" name="Google Shape;1423;p116"/>
          <p:cNvSpPr txBox="1"/>
          <p:nvPr/>
        </p:nvSpPr>
        <p:spPr>
          <a:xfrm>
            <a:off x="6646224" y="1385975"/>
            <a:ext cx="331372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Smart Policy </a:t>
            </a:r>
            <a:endParaRPr/>
          </a:p>
          <a:p>
            <a:pPr marL="0" marR="0" lvl="0" indent="0" algn="ctr"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Provision Framework</a:t>
            </a:r>
            <a:endParaRPr/>
          </a:p>
        </p:txBody>
      </p:sp>
      <p:grpSp>
        <p:nvGrpSpPr>
          <p:cNvPr id="1424" name="Google Shape;1424;p116"/>
          <p:cNvGrpSpPr/>
          <p:nvPr/>
        </p:nvGrpSpPr>
        <p:grpSpPr>
          <a:xfrm>
            <a:off x="1995812" y="2272985"/>
            <a:ext cx="3486942" cy="817884"/>
            <a:chOff x="1995812" y="2272985"/>
            <a:chExt cx="3486942" cy="817884"/>
          </a:xfrm>
        </p:grpSpPr>
        <p:sp>
          <p:nvSpPr>
            <p:cNvPr id="1425" name="Google Shape;1425;p116"/>
            <p:cNvSpPr/>
            <p:nvPr/>
          </p:nvSpPr>
          <p:spPr>
            <a:xfrm>
              <a:off x="1995812" y="2311043"/>
              <a:ext cx="3486942" cy="779826"/>
            </a:xfrm>
            <a:prstGeom prst="roundRect">
              <a:avLst>
                <a:gd name="adj" fmla="val 7006"/>
              </a:avLst>
            </a:prstGeom>
            <a:solidFill>
              <a:srgbClr val="F6C6AD"/>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426" name="Google Shape;1426;p116"/>
            <p:cNvSpPr txBox="1"/>
            <p:nvPr/>
          </p:nvSpPr>
          <p:spPr>
            <a:xfrm>
              <a:off x="2063843" y="2272985"/>
              <a:ext cx="274466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BS-level </a:t>
              </a:r>
              <a:endParaRPr/>
            </a:p>
            <a:p>
              <a:pPr marL="0" marR="0" lvl="0" indent="0" algn="l"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Feature Engineering</a:t>
              </a:r>
              <a:endParaRPr/>
            </a:p>
          </p:txBody>
        </p:sp>
        <p:pic>
          <p:nvPicPr>
            <p:cNvPr id="1427" name="Google Shape;1427;p116" descr="A red circle with a white play button&#10;&#10;Description automatically generated"/>
            <p:cNvPicPr preferRelativeResize="0"/>
            <p:nvPr/>
          </p:nvPicPr>
          <p:blipFill rotWithShape="1">
            <a:blip r:embed="rId4">
              <a:alphaModFix/>
            </a:blip>
            <a:srcRect/>
            <a:stretch/>
          </p:blipFill>
          <p:spPr>
            <a:xfrm>
              <a:off x="3422264" y="2333074"/>
              <a:ext cx="421105" cy="421105"/>
            </a:xfrm>
            <a:prstGeom prst="rect">
              <a:avLst/>
            </a:prstGeom>
            <a:noFill/>
            <a:ln>
              <a:noFill/>
            </a:ln>
          </p:spPr>
        </p:pic>
        <p:pic>
          <p:nvPicPr>
            <p:cNvPr id="1428" name="Google Shape;1428;p116"/>
            <p:cNvPicPr preferRelativeResize="0"/>
            <p:nvPr/>
          </p:nvPicPr>
          <p:blipFill rotWithShape="1">
            <a:blip r:embed="rId7">
              <a:alphaModFix/>
            </a:blip>
            <a:srcRect/>
            <a:stretch/>
          </p:blipFill>
          <p:spPr>
            <a:xfrm>
              <a:off x="3910194" y="2342687"/>
              <a:ext cx="381859" cy="381859"/>
            </a:xfrm>
            <a:prstGeom prst="rect">
              <a:avLst/>
            </a:prstGeom>
            <a:noFill/>
            <a:ln>
              <a:noFill/>
            </a:ln>
          </p:spPr>
        </p:pic>
        <p:grpSp>
          <p:nvGrpSpPr>
            <p:cNvPr id="1429" name="Google Shape;1429;p116"/>
            <p:cNvGrpSpPr/>
            <p:nvPr/>
          </p:nvGrpSpPr>
          <p:grpSpPr>
            <a:xfrm>
              <a:off x="4372399" y="2403510"/>
              <a:ext cx="851104" cy="212837"/>
              <a:chOff x="1085850" y="2383122"/>
              <a:chExt cx="779511" cy="194934"/>
            </a:xfrm>
          </p:grpSpPr>
          <p:sp>
            <p:nvSpPr>
              <p:cNvPr id="1430" name="Google Shape;1430;p116"/>
              <p:cNvSpPr/>
              <p:nvPr/>
            </p:nvSpPr>
            <p:spPr>
              <a:xfrm flipH="1">
                <a:off x="1133365"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31" name="Google Shape;1431;p116"/>
              <p:cNvSpPr/>
              <p:nvPr/>
            </p:nvSpPr>
            <p:spPr>
              <a:xfrm flipH="1">
                <a:off x="1313579"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32" name="Google Shape;1432;p116"/>
              <p:cNvSpPr/>
              <p:nvPr/>
            </p:nvSpPr>
            <p:spPr>
              <a:xfrm flipH="1">
                <a:off x="1490363"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433" name="Google Shape;1433;p116"/>
              <p:cNvCxnSpPr/>
              <p:nvPr/>
            </p:nvCxnSpPr>
            <p:spPr>
              <a:xfrm>
                <a:off x="1085850" y="2383122"/>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434" name="Google Shape;1434;p116"/>
              <p:cNvCxnSpPr/>
              <p:nvPr/>
            </p:nvCxnSpPr>
            <p:spPr>
              <a:xfrm>
                <a:off x="1085850" y="2578056"/>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435" name="Google Shape;1435;p116"/>
              <p:cNvCxnSpPr/>
              <p:nvPr/>
            </p:nvCxnSpPr>
            <p:spPr>
              <a:xfrm>
                <a:off x="1586755" y="2478622"/>
                <a:ext cx="278606"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grpSp>
      <p:grpSp>
        <p:nvGrpSpPr>
          <p:cNvPr id="1436" name="Google Shape;1436;p116"/>
          <p:cNvGrpSpPr/>
          <p:nvPr/>
        </p:nvGrpSpPr>
        <p:grpSpPr>
          <a:xfrm>
            <a:off x="1995812" y="3424869"/>
            <a:ext cx="3486942" cy="769441"/>
            <a:chOff x="1995812" y="3424869"/>
            <a:chExt cx="3486942" cy="769441"/>
          </a:xfrm>
        </p:grpSpPr>
        <p:sp>
          <p:nvSpPr>
            <p:cNvPr id="1437" name="Google Shape;1437;p116"/>
            <p:cNvSpPr/>
            <p:nvPr/>
          </p:nvSpPr>
          <p:spPr>
            <a:xfrm>
              <a:off x="1995812" y="3453215"/>
              <a:ext cx="3486942" cy="723134"/>
            </a:xfrm>
            <a:prstGeom prst="roundRect">
              <a:avLst>
                <a:gd name="adj" fmla="val 7006"/>
              </a:avLst>
            </a:prstGeom>
            <a:solidFill>
              <a:srgbClr val="F6C6AD"/>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438" name="Google Shape;1438;p116"/>
            <p:cNvSpPr txBox="1"/>
            <p:nvPr/>
          </p:nvSpPr>
          <p:spPr>
            <a:xfrm>
              <a:off x="2008700" y="3424869"/>
              <a:ext cx="294824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Context-aware</a:t>
              </a:r>
              <a:endParaRPr/>
            </a:p>
            <a:p>
              <a:pPr marL="0" marR="0" lvl="0" indent="0" algn="l"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Resource Forecasting</a:t>
              </a:r>
              <a:endParaRPr/>
            </a:p>
          </p:txBody>
        </p:sp>
        <p:grpSp>
          <p:nvGrpSpPr>
            <p:cNvPr id="1439" name="Google Shape;1439;p116"/>
            <p:cNvGrpSpPr/>
            <p:nvPr/>
          </p:nvGrpSpPr>
          <p:grpSpPr>
            <a:xfrm>
              <a:off x="4062911" y="3491295"/>
              <a:ext cx="1304363" cy="364622"/>
              <a:chOff x="4913698" y="1419353"/>
              <a:chExt cx="2797605" cy="782042"/>
            </a:xfrm>
          </p:grpSpPr>
          <p:sp>
            <p:nvSpPr>
              <p:cNvPr id="1440" name="Google Shape;1440;p116"/>
              <p:cNvSpPr/>
              <p:nvPr/>
            </p:nvSpPr>
            <p:spPr>
              <a:xfrm>
                <a:off x="4913698" y="1545481"/>
                <a:ext cx="2797605" cy="451831"/>
              </a:xfrm>
              <a:prstGeom prst="rect">
                <a:avLst/>
              </a:prstGeom>
              <a:gradFill>
                <a:gsLst>
                  <a:gs pos="0">
                    <a:srgbClr val="8CDE9E"/>
                  </a:gs>
                  <a:gs pos="36000">
                    <a:srgbClr val="BAE8C3"/>
                  </a:gs>
                  <a:gs pos="100000">
                    <a:srgbClr val="FFDE65"/>
                  </a:gs>
                </a:gsLst>
                <a:lin ang="0" scaled="0"/>
              </a:gradFill>
              <a:ln w="254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41" name="Google Shape;1441;p116"/>
              <p:cNvSpPr/>
              <p:nvPr/>
            </p:nvSpPr>
            <p:spPr>
              <a:xfrm>
                <a:off x="6127675" y="1419353"/>
                <a:ext cx="281398" cy="782042"/>
              </a:xfrm>
              <a:prstGeom prst="down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nvGrpSpPr>
          <p:cNvPr id="1442" name="Google Shape;1442;p116"/>
          <p:cNvGrpSpPr/>
          <p:nvPr/>
        </p:nvGrpSpPr>
        <p:grpSpPr>
          <a:xfrm>
            <a:off x="6406491" y="2255236"/>
            <a:ext cx="3756411" cy="794947"/>
            <a:chOff x="6406491" y="2255236"/>
            <a:chExt cx="3756411" cy="794947"/>
          </a:xfrm>
        </p:grpSpPr>
        <p:sp>
          <p:nvSpPr>
            <p:cNvPr id="1443" name="Google Shape;1443;p116"/>
            <p:cNvSpPr/>
            <p:nvPr/>
          </p:nvSpPr>
          <p:spPr>
            <a:xfrm>
              <a:off x="6406491" y="2270357"/>
              <a:ext cx="3756411" cy="779826"/>
            </a:xfrm>
            <a:prstGeom prst="roundRect">
              <a:avLst>
                <a:gd name="adj" fmla="val 7006"/>
              </a:avLst>
            </a:prstGeom>
            <a:solidFill>
              <a:srgbClr val="F6C6AD"/>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pic>
          <p:nvPicPr>
            <p:cNvPr id="1444" name="Google Shape;1444;p116"/>
            <p:cNvPicPr preferRelativeResize="0"/>
            <p:nvPr/>
          </p:nvPicPr>
          <p:blipFill rotWithShape="1">
            <a:blip r:embed="rId8">
              <a:alphaModFix/>
            </a:blip>
            <a:srcRect l="26400" t="12839" r="22597" b="12939"/>
            <a:stretch/>
          </p:blipFill>
          <p:spPr>
            <a:xfrm>
              <a:off x="8848427" y="2324527"/>
              <a:ext cx="1188300" cy="553377"/>
            </a:xfrm>
            <a:prstGeom prst="roundRect">
              <a:avLst>
                <a:gd name="adj" fmla="val 10378"/>
              </a:avLst>
            </a:prstGeom>
            <a:noFill/>
            <a:ln>
              <a:noFill/>
            </a:ln>
            <a:effectLst>
              <a:outerShdw blurRad="63500" sx="102000" sy="102000" algn="ctr" rotWithShape="0">
                <a:srgbClr val="000000">
                  <a:alpha val="40000"/>
                </a:srgbClr>
              </a:outerShdw>
            </a:effectLst>
          </p:spPr>
        </p:pic>
        <p:sp>
          <p:nvSpPr>
            <p:cNvPr id="1445" name="Google Shape;1445;p116"/>
            <p:cNvSpPr txBox="1"/>
            <p:nvPr/>
          </p:nvSpPr>
          <p:spPr>
            <a:xfrm>
              <a:off x="6483677" y="2255236"/>
              <a:ext cx="236475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Conservative</a:t>
              </a:r>
              <a:endParaRPr/>
            </a:p>
            <a:p>
              <a:pPr marL="0" marR="0" lvl="0" indent="0" algn="l"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Policy Smoothing</a:t>
              </a:r>
              <a:endParaRPr/>
            </a:p>
          </p:txBody>
        </p:sp>
      </p:grpSp>
      <p:grpSp>
        <p:nvGrpSpPr>
          <p:cNvPr id="1446" name="Google Shape;1446;p116"/>
          <p:cNvGrpSpPr/>
          <p:nvPr/>
        </p:nvGrpSpPr>
        <p:grpSpPr>
          <a:xfrm>
            <a:off x="6406491" y="3424869"/>
            <a:ext cx="3756411" cy="779826"/>
            <a:chOff x="6406491" y="3424869"/>
            <a:chExt cx="3756411" cy="779826"/>
          </a:xfrm>
        </p:grpSpPr>
        <p:sp>
          <p:nvSpPr>
            <p:cNvPr id="1447" name="Google Shape;1447;p116"/>
            <p:cNvSpPr/>
            <p:nvPr/>
          </p:nvSpPr>
          <p:spPr>
            <a:xfrm>
              <a:off x="6406491" y="3424869"/>
              <a:ext cx="3756411" cy="779826"/>
            </a:xfrm>
            <a:prstGeom prst="roundRect">
              <a:avLst>
                <a:gd name="adj" fmla="val 7006"/>
              </a:avLst>
            </a:prstGeom>
            <a:solidFill>
              <a:srgbClr val="F6C6AD"/>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448" name="Google Shape;1448;p116"/>
            <p:cNvSpPr txBox="1"/>
            <p:nvPr/>
          </p:nvSpPr>
          <p:spPr>
            <a:xfrm>
              <a:off x="6432297" y="3424869"/>
              <a:ext cx="22717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QoS-aware TDD</a:t>
              </a:r>
              <a:endParaRPr/>
            </a:p>
            <a:p>
              <a:pPr marL="0" marR="0" lvl="0" indent="0" algn="l"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Policy Derivation</a:t>
              </a:r>
              <a:endParaRPr/>
            </a:p>
          </p:txBody>
        </p:sp>
        <p:grpSp>
          <p:nvGrpSpPr>
            <p:cNvPr id="1449" name="Google Shape;1449;p116"/>
            <p:cNvGrpSpPr/>
            <p:nvPr/>
          </p:nvGrpSpPr>
          <p:grpSpPr>
            <a:xfrm>
              <a:off x="8688366" y="3650540"/>
              <a:ext cx="1348361" cy="298317"/>
              <a:chOff x="2942145" y="4224989"/>
              <a:chExt cx="1348361" cy="298317"/>
            </a:xfrm>
          </p:grpSpPr>
          <p:sp>
            <p:nvSpPr>
              <p:cNvPr id="1450" name="Google Shape;1450;p116"/>
              <p:cNvSpPr/>
              <p:nvPr/>
            </p:nvSpPr>
            <p:spPr>
              <a:xfrm flipH="1">
                <a:off x="2942145" y="4224989"/>
                <a:ext cx="267322" cy="298317"/>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1451" name="Google Shape;1451;p116"/>
              <p:cNvSpPr/>
              <p:nvPr/>
            </p:nvSpPr>
            <p:spPr>
              <a:xfrm flipH="1">
                <a:off x="3211932" y="4224989"/>
                <a:ext cx="271678" cy="298317"/>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1452" name="Google Shape;1452;p116"/>
              <p:cNvSpPr/>
              <p:nvPr/>
            </p:nvSpPr>
            <p:spPr>
              <a:xfrm flipH="1">
                <a:off x="3755862" y="4224989"/>
                <a:ext cx="267322" cy="298317"/>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1453" name="Google Shape;1453;p116"/>
              <p:cNvSpPr/>
              <p:nvPr/>
            </p:nvSpPr>
            <p:spPr>
              <a:xfrm flipH="1">
                <a:off x="4023184" y="4224989"/>
                <a:ext cx="267322" cy="298317"/>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sp>
            <p:nvSpPr>
              <p:cNvPr id="1454" name="Google Shape;1454;p116"/>
              <p:cNvSpPr/>
              <p:nvPr/>
            </p:nvSpPr>
            <p:spPr>
              <a:xfrm flipH="1">
                <a:off x="3486075" y="4224989"/>
                <a:ext cx="267322" cy="298317"/>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grpSp>
      </p:grpSp>
      <p:cxnSp>
        <p:nvCxnSpPr>
          <p:cNvPr id="1455" name="Google Shape;1455;p116"/>
          <p:cNvCxnSpPr>
            <a:stCxn id="1425" idx="2"/>
            <a:endCxn id="1437" idx="0"/>
          </p:cNvCxnSpPr>
          <p:nvPr/>
        </p:nvCxnSpPr>
        <p:spPr>
          <a:xfrm>
            <a:off x="3739283" y="3090869"/>
            <a:ext cx="0" cy="362400"/>
          </a:xfrm>
          <a:prstGeom prst="straightConnector1">
            <a:avLst/>
          </a:prstGeom>
          <a:noFill/>
          <a:ln w="38100" cap="flat" cmpd="sng">
            <a:solidFill>
              <a:schemeClr val="dk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456" name="Google Shape;1456;p116"/>
          <p:cNvCxnSpPr>
            <a:stCxn id="1443" idx="2"/>
            <a:endCxn id="1447" idx="0"/>
          </p:cNvCxnSpPr>
          <p:nvPr/>
        </p:nvCxnSpPr>
        <p:spPr>
          <a:xfrm>
            <a:off x="8284697" y="3050183"/>
            <a:ext cx="0" cy="374700"/>
          </a:xfrm>
          <a:prstGeom prst="straightConnector1">
            <a:avLst/>
          </a:prstGeom>
          <a:noFill/>
          <a:ln w="38100" cap="flat" cmpd="sng">
            <a:solidFill>
              <a:schemeClr val="dk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457" name="Google Shape;1457;p116"/>
          <p:cNvCxnSpPr>
            <a:stCxn id="1420" idx="3"/>
            <a:endCxn id="1422" idx="1"/>
          </p:cNvCxnSpPr>
          <p:nvPr/>
        </p:nvCxnSpPr>
        <p:spPr>
          <a:xfrm rot="10800000" flipH="1">
            <a:off x="5629274" y="2855833"/>
            <a:ext cx="590100" cy="6300"/>
          </a:xfrm>
          <a:prstGeom prst="straightConnector1">
            <a:avLst/>
          </a:prstGeom>
          <a:noFill/>
          <a:ln w="38100" cap="flat" cmpd="sng">
            <a:solidFill>
              <a:schemeClr val="dk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458" name="Google Shape;1458;p116"/>
          <p:cNvCxnSpPr/>
          <p:nvPr/>
        </p:nvCxnSpPr>
        <p:spPr>
          <a:xfrm>
            <a:off x="1419225" y="4573518"/>
            <a:ext cx="5553075" cy="522651"/>
          </a:xfrm>
          <a:prstGeom prst="straightConnector1">
            <a:avLst/>
          </a:prstGeom>
          <a:noFill/>
          <a:ln w="25400" cap="flat" cmpd="sng">
            <a:solidFill>
              <a:schemeClr val="dk1"/>
            </a:solidFill>
            <a:prstDash val="dash"/>
            <a:round/>
            <a:headEnd type="none" w="sm" len="sm"/>
            <a:tailEnd type="none" w="sm" len="sm"/>
          </a:ln>
          <a:effectLst>
            <a:outerShdw blurRad="40000" dist="20000" dir="5400000" rotWithShape="0">
              <a:srgbClr val="000000">
                <a:alpha val="37647"/>
              </a:srgbClr>
            </a:outerShdw>
          </a:effectLst>
        </p:spPr>
      </p:cxnSp>
      <p:cxnSp>
        <p:nvCxnSpPr>
          <p:cNvPr id="1459" name="Google Shape;1459;p116"/>
          <p:cNvCxnSpPr/>
          <p:nvPr/>
        </p:nvCxnSpPr>
        <p:spPr>
          <a:xfrm flipH="1">
            <a:off x="7639050" y="4573518"/>
            <a:ext cx="3242878" cy="512622"/>
          </a:xfrm>
          <a:prstGeom prst="straightConnector1">
            <a:avLst/>
          </a:prstGeom>
          <a:noFill/>
          <a:ln w="25400" cap="flat" cmpd="sng">
            <a:solidFill>
              <a:schemeClr val="dk1"/>
            </a:solidFill>
            <a:prstDash val="dash"/>
            <a:round/>
            <a:headEnd type="none" w="sm" len="sm"/>
            <a:tailEnd type="none" w="sm" len="sm"/>
          </a:ln>
          <a:effectLst>
            <a:outerShdw blurRad="40000" dist="20000" dir="5400000" rotWithShape="0">
              <a:srgbClr val="000000">
                <a:alpha val="37647"/>
              </a:srgbClr>
            </a:outerShdw>
          </a:effectLst>
        </p:spPr>
      </p:cxnSp>
      <p:sp>
        <p:nvSpPr>
          <p:cNvPr id="1460" name="Google Shape;1460;p116"/>
          <p:cNvSpPr txBox="1"/>
          <p:nvPr/>
        </p:nvSpPr>
        <p:spPr>
          <a:xfrm>
            <a:off x="2524530" y="48705"/>
            <a:ext cx="7792288"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1" i="0" u="none" strike="noStrike" cap="none">
                <a:solidFill>
                  <a:srgbClr val="0070C0"/>
                </a:solidFill>
                <a:latin typeface="Arial"/>
                <a:ea typeface="Arial"/>
                <a:cs typeface="Arial"/>
                <a:sym typeface="Arial"/>
              </a:rPr>
              <a:t>TDD Policy Adaptation with  </a:t>
            </a:r>
            <a:endParaRPr/>
          </a:p>
        </p:txBody>
      </p:sp>
      <p:grpSp>
        <p:nvGrpSpPr>
          <p:cNvPr id="1461" name="Google Shape;1461;p116"/>
          <p:cNvGrpSpPr/>
          <p:nvPr/>
        </p:nvGrpSpPr>
        <p:grpSpPr>
          <a:xfrm>
            <a:off x="10179143" y="103004"/>
            <a:ext cx="1752403" cy="769441"/>
            <a:chOff x="5219798" y="3044279"/>
            <a:chExt cx="1752403" cy="769441"/>
          </a:xfrm>
        </p:grpSpPr>
        <p:sp>
          <p:nvSpPr>
            <p:cNvPr id="1462" name="Google Shape;1462;p116"/>
            <p:cNvSpPr txBox="1"/>
            <p:nvPr/>
          </p:nvSpPr>
          <p:spPr>
            <a:xfrm>
              <a:off x="5219798" y="3044279"/>
              <a:ext cx="1752403" cy="769441"/>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1" u="none" strike="noStrike" cap="none">
                  <a:solidFill>
                    <a:srgbClr val="0070C0"/>
                  </a:solidFill>
                  <a:latin typeface="Arial"/>
                  <a:ea typeface="Arial"/>
                  <a:cs typeface="Arial"/>
                  <a:sym typeface="Arial"/>
                </a:rPr>
                <a:t>Wixor</a:t>
              </a:r>
              <a:endParaRPr/>
            </a:p>
          </p:txBody>
        </p:sp>
        <p:cxnSp>
          <p:nvCxnSpPr>
            <p:cNvPr id="1463" name="Google Shape;1463;p116"/>
            <p:cNvCxnSpPr/>
            <p:nvPr/>
          </p:nvCxnSpPr>
          <p:spPr>
            <a:xfrm>
              <a:off x="6095999" y="3044279"/>
              <a:ext cx="876202" cy="0"/>
            </a:xfrm>
            <a:prstGeom prst="straightConnector1">
              <a:avLst/>
            </a:prstGeom>
            <a:noFill/>
            <a:ln w="38100" cap="flat" cmpd="sng">
              <a:solidFill>
                <a:srgbClr val="0070C0"/>
              </a:solidFill>
              <a:prstDash val="solid"/>
              <a:round/>
              <a:headEnd type="none" w="sm" len="sm"/>
              <a:tailEnd type="none" w="sm" len="sm"/>
            </a:ln>
          </p:spPr>
        </p:cxnSp>
        <p:cxnSp>
          <p:nvCxnSpPr>
            <p:cNvPr id="1464" name="Google Shape;1464;p116"/>
            <p:cNvCxnSpPr/>
            <p:nvPr/>
          </p:nvCxnSpPr>
          <p:spPr>
            <a:xfrm>
              <a:off x="5357473" y="3813720"/>
              <a:ext cx="589672" cy="0"/>
            </a:xfrm>
            <a:prstGeom prst="straightConnector1">
              <a:avLst/>
            </a:prstGeom>
            <a:noFill/>
            <a:ln w="38100" cap="flat" cmpd="sng">
              <a:solidFill>
                <a:srgbClr val="0070C0"/>
              </a:solidFill>
              <a:prstDash val="solid"/>
              <a:round/>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117"/>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15</a:t>
            </a:fld>
            <a:endParaRPr/>
          </a:p>
        </p:txBody>
      </p:sp>
      <p:sp>
        <p:nvSpPr>
          <p:cNvPr id="1471" name="Google Shape;1471;p117"/>
          <p:cNvSpPr txBox="1"/>
          <p:nvPr/>
        </p:nvSpPr>
        <p:spPr>
          <a:xfrm>
            <a:off x="7179879" y="41690"/>
            <a:ext cx="4725678"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dirty="0">
                <a:solidFill>
                  <a:srgbClr val="0070C0"/>
                </a:solidFill>
                <a:latin typeface="Arial"/>
                <a:ea typeface="Arial"/>
                <a:cs typeface="Arial"/>
                <a:sym typeface="Arial"/>
              </a:rPr>
              <a:t>Evaluation Setup</a:t>
            </a:r>
            <a:endParaRPr dirty="0"/>
          </a:p>
        </p:txBody>
      </p:sp>
      <p:sp>
        <p:nvSpPr>
          <p:cNvPr id="1473" name="Google Shape;1473;p117"/>
          <p:cNvSpPr txBox="1"/>
          <p:nvPr/>
        </p:nvSpPr>
        <p:spPr>
          <a:xfrm>
            <a:off x="522671" y="2247654"/>
            <a:ext cx="352051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Over-the-air 5G Testbed</a:t>
            </a:r>
            <a:endParaRPr dirty="0"/>
          </a:p>
        </p:txBody>
      </p:sp>
      <p:sp>
        <p:nvSpPr>
          <p:cNvPr id="1474" name="Google Shape;1474;p117"/>
          <p:cNvSpPr txBox="1"/>
          <p:nvPr/>
        </p:nvSpPr>
        <p:spPr>
          <a:xfrm>
            <a:off x="486609" y="5448281"/>
            <a:ext cx="359265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Trace-driven Simulations</a:t>
            </a:r>
            <a:endParaRPr dirty="0"/>
          </a:p>
        </p:txBody>
      </p:sp>
      <p:grpSp>
        <p:nvGrpSpPr>
          <p:cNvPr id="1475" name="Google Shape;1475;p117"/>
          <p:cNvGrpSpPr/>
          <p:nvPr/>
        </p:nvGrpSpPr>
        <p:grpSpPr>
          <a:xfrm>
            <a:off x="1042356" y="2867458"/>
            <a:ext cx="2562447" cy="2562447"/>
            <a:chOff x="7740502" y="1284855"/>
            <a:chExt cx="2562447" cy="2562447"/>
          </a:xfrm>
        </p:grpSpPr>
        <p:pic>
          <p:nvPicPr>
            <p:cNvPr id="1476" name="Google Shape;1476;p117"/>
            <p:cNvPicPr preferRelativeResize="0"/>
            <p:nvPr/>
          </p:nvPicPr>
          <p:blipFill rotWithShape="1">
            <a:blip r:embed="rId3">
              <a:alphaModFix/>
            </a:blip>
            <a:srcRect/>
            <a:stretch/>
          </p:blipFill>
          <p:spPr>
            <a:xfrm>
              <a:off x="7740502" y="1284855"/>
              <a:ext cx="2562447" cy="2562447"/>
            </a:xfrm>
            <a:prstGeom prst="rect">
              <a:avLst/>
            </a:prstGeom>
            <a:noFill/>
            <a:ln>
              <a:noFill/>
            </a:ln>
          </p:spPr>
        </p:pic>
        <p:sp>
          <p:nvSpPr>
            <p:cNvPr id="1477" name="Google Shape;1477;p117"/>
            <p:cNvSpPr/>
            <p:nvPr/>
          </p:nvSpPr>
          <p:spPr>
            <a:xfrm>
              <a:off x="8215680" y="1564584"/>
              <a:ext cx="1693391" cy="13205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478" name="Google Shape;1478;p117" descr="Network Simulator 3 - NS3"/>
            <p:cNvPicPr preferRelativeResize="0"/>
            <p:nvPr/>
          </p:nvPicPr>
          <p:blipFill rotWithShape="1">
            <a:blip r:embed="rId4">
              <a:alphaModFix/>
            </a:blip>
            <a:srcRect t="34317" b="28703"/>
            <a:stretch/>
          </p:blipFill>
          <p:spPr>
            <a:xfrm>
              <a:off x="8175030" y="1664066"/>
              <a:ext cx="1693390" cy="358439"/>
            </a:xfrm>
            <a:prstGeom prst="rect">
              <a:avLst/>
            </a:prstGeom>
            <a:noFill/>
            <a:ln>
              <a:noFill/>
            </a:ln>
          </p:spPr>
        </p:pic>
        <p:pic>
          <p:nvPicPr>
            <p:cNvPr id="1479" name="Google Shape;1479;p117" descr="5G-LENA: ns3::NrGnbPhy Class Reference"/>
            <p:cNvPicPr preferRelativeResize="0"/>
            <p:nvPr/>
          </p:nvPicPr>
          <p:blipFill rotWithShape="1">
            <a:blip r:embed="rId5">
              <a:alphaModFix/>
            </a:blip>
            <a:srcRect/>
            <a:stretch/>
          </p:blipFill>
          <p:spPr>
            <a:xfrm>
              <a:off x="7992259" y="2175120"/>
              <a:ext cx="1070116" cy="557422"/>
            </a:xfrm>
            <a:prstGeom prst="rect">
              <a:avLst/>
            </a:prstGeom>
            <a:noFill/>
            <a:ln>
              <a:noFill/>
            </a:ln>
          </p:spPr>
        </p:pic>
        <p:pic>
          <p:nvPicPr>
            <p:cNvPr id="1480" name="Google Shape;1480;p117"/>
            <p:cNvPicPr preferRelativeResize="0"/>
            <p:nvPr/>
          </p:nvPicPr>
          <p:blipFill rotWithShape="1">
            <a:blip r:embed="rId6">
              <a:alphaModFix/>
            </a:blip>
            <a:srcRect/>
            <a:stretch/>
          </p:blipFill>
          <p:spPr>
            <a:xfrm>
              <a:off x="9375576" y="2116967"/>
              <a:ext cx="723040" cy="723040"/>
            </a:xfrm>
            <a:prstGeom prst="rect">
              <a:avLst/>
            </a:prstGeom>
            <a:noFill/>
            <a:ln>
              <a:noFill/>
            </a:ln>
          </p:spPr>
        </p:pic>
      </p:grpSp>
      <p:sp>
        <p:nvSpPr>
          <p:cNvPr id="1481" name="Google Shape;1481;p117"/>
          <p:cNvSpPr/>
          <p:nvPr/>
        </p:nvSpPr>
        <p:spPr>
          <a:xfrm>
            <a:off x="5228117" y="957242"/>
            <a:ext cx="5974739" cy="1510492"/>
          </a:xfrm>
          <a:prstGeom prst="roundRect">
            <a:avLst>
              <a:gd name="adj" fmla="val 4406"/>
            </a:avLst>
          </a:prstGeom>
          <a:solidFill>
            <a:srgbClr val="E7E7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482" name="Google Shape;1482;p117"/>
          <p:cNvSpPr txBox="1"/>
          <p:nvPr/>
        </p:nvSpPr>
        <p:spPr>
          <a:xfrm>
            <a:off x="7500062" y="1611410"/>
            <a:ext cx="186461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Baselines</a:t>
            </a:r>
            <a:endParaRPr dirty="0"/>
          </a:p>
        </p:txBody>
      </p:sp>
      <p:sp>
        <p:nvSpPr>
          <p:cNvPr id="1483" name="Google Shape;1483;p117"/>
          <p:cNvSpPr/>
          <p:nvPr/>
        </p:nvSpPr>
        <p:spPr>
          <a:xfrm>
            <a:off x="5400589" y="1087697"/>
            <a:ext cx="2488763" cy="510064"/>
          </a:xfrm>
          <a:prstGeom prst="roundRect">
            <a:avLst>
              <a:gd name="adj" fmla="val 26885"/>
            </a:avLst>
          </a:prstGeom>
          <a:solidFill>
            <a:srgbClr val="F0AAAA"/>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2800" b="1" i="1" u="none" strike="noStrike" cap="none" dirty="0">
                <a:solidFill>
                  <a:srgbClr val="000000"/>
                </a:solidFill>
                <a:latin typeface="Arial"/>
                <a:ea typeface="Arial"/>
                <a:cs typeface="Arial"/>
                <a:sym typeface="Arial"/>
              </a:rPr>
              <a:t>Static-Default</a:t>
            </a:r>
            <a:endParaRPr dirty="0"/>
          </a:p>
        </p:txBody>
      </p:sp>
      <p:sp>
        <p:nvSpPr>
          <p:cNvPr id="1484" name="Google Shape;1484;p117"/>
          <p:cNvSpPr/>
          <p:nvPr/>
        </p:nvSpPr>
        <p:spPr>
          <a:xfrm>
            <a:off x="8964941" y="1109681"/>
            <a:ext cx="1906449" cy="501729"/>
          </a:xfrm>
          <a:prstGeom prst="roundRect">
            <a:avLst>
              <a:gd name="adj" fmla="val 24842"/>
            </a:avLst>
          </a:prstGeom>
          <a:solidFill>
            <a:srgbClr val="D8F4D8"/>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2800" b="1" i="1" u="none" strike="noStrike" cap="none" dirty="0">
                <a:solidFill>
                  <a:srgbClr val="000000"/>
                </a:solidFill>
                <a:latin typeface="Arial"/>
                <a:ea typeface="Arial"/>
                <a:cs typeface="Arial"/>
                <a:sym typeface="Arial"/>
              </a:rPr>
              <a:t>Static-Fair</a:t>
            </a:r>
            <a:endParaRPr dirty="0"/>
          </a:p>
        </p:txBody>
      </p:sp>
      <p:sp>
        <p:nvSpPr>
          <p:cNvPr id="1485" name="Google Shape;1485;p117"/>
          <p:cNvSpPr/>
          <p:nvPr/>
        </p:nvSpPr>
        <p:spPr>
          <a:xfrm>
            <a:off x="5665889" y="1837661"/>
            <a:ext cx="1757594" cy="510064"/>
          </a:xfrm>
          <a:prstGeom prst="roundRect">
            <a:avLst>
              <a:gd name="adj" fmla="val 26885"/>
            </a:avLst>
          </a:prstGeom>
          <a:solidFill>
            <a:srgbClr val="B4D9F2"/>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2800" b="1" i="1" u="none" strike="noStrike" cap="none" dirty="0">
                <a:solidFill>
                  <a:srgbClr val="000000"/>
                </a:solidFill>
                <a:latin typeface="Arial"/>
                <a:ea typeface="Arial"/>
                <a:cs typeface="Arial"/>
                <a:sym typeface="Arial"/>
              </a:rPr>
              <a:t>Reactive</a:t>
            </a:r>
            <a:endParaRPr dirty="0"/>
          </a:p>
        </p:txBody>
      </p:sp>
      <p:sp>
        <p:nvSpPr>
          <p:cNvPr id="1486" name="Google Shape;1486;p117"/>
          <p:cNvSpPr/>
          <p:nvPr/>
        </p:nvSpPr>
        <p:spPr>
          <a:xfrm>
            <a:off x="9578759" y="1842471"/>
            <a:ext cx="1055845" cy="510064"/>
          </a:xfrm>
          <a:prstGeom prst="roundRect">
            <a:avLst>
              <a:gd name="adj" fmla="val 26885"/>
            </a:avLst>
          </a:prstGeom>
          <a:solidFill>
            <a:srgbClr val="FFD7B3"/>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2800" b="1" i="1" u="none" strike="noStrike" cap="none" dirty="0">
                <a:solidFill>
                  <a:srgbClr val="000000"/>
                </a:solidFill>
                <a:latin typeface="Arial"/>
                <a:ea typeface="Arial"/>
                <a:cs typeface="Arial"/>
                <a:sym typeface="Arial"/>
              </a:rPr>
              <a:t>DRP</a:t>
            </a:r>
            <a:r>
              <a:rPr lang="en-US" sz="2800" u="none" strike="noStrike" cap="none" dirty="0">
                <a:solidFill>
                  <a:srgbClr val="000000"/>
                </a:solidFill>
                <a:sym typeface="Arial"/>
              </a:rPr>
              <a:t>*</a:t>
            </a:r>
            <a:endParaRPr dirty="0"/>
          </a:p>
        </p:txBody>
      </p:sp>
      <p:sp>
        <p:nvSpPr>
          <p:cNvPr id="1487" name="Google Shape;1487;p117"/>
          <p:cNvSpPr/>
          <p:nvPr/>
        </p:nvSpPr>
        <p:spPr>
          <a:xfrm>
            <a:off x="5239155" y="2794290"/>
            <a:ext cx="5974738" cy="2976013"/>
          </a:xfrm>
          <a:prstGeom prst="roundRect">
            <a:avLst>
              <a:gd name="adj" fmla="val 4406"/>
            </a:avLst>
          </a:prstGeom>
          <a:solidFill>
            <a:srgbClr val="E7E7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pic>
        <p:nvPicPr>
          <p:cNvPr id="1489" name="Google Shape;1489;p117" descr="Video Analytics | Netpluz Asia"/>
          <p:cNvPicPr preferRelativeResize="0"/>
          <p:nvPr/>
        </p:nvPicPr>
        <p:blipFill rotWithShape="1">
          <a:blip r:embed="rId7">
            <a:alphaModFix/>
          </a:blip>
          <a:srcRect/>
          <a:stretch/>
        </p:blipFill>
        <p:spPr>
          <a:xfrm>
            <a:off x="5547394" y="3053390"/>
            <a:ext cx="1367897" cy="769442"/>
          </a:xfrm>
          <a:prstGeom prst="rect">
            <a:avLst/>
          </a:prstGeom>
          <a:noFill/>
          <a:ln>
            <a:noFill/>
          </a:ln>
        </p:spPr>
      </p:pic>
      <p:pic>
        <p:nvPicPr>
          <p:cNvPr id="1490" name="Google Shape;1490;p117" descr="GitHub - TUMFTM/teleoperated_driving"/>
          <p:cNvPicPr preferRelativeResize="0"/>
          <p:nvPr/>
        </p:nvPicPr>
        <p:blipFill rotWithShape="1">
          <a:blip r:embed="rId8">
            <a:alphaModFix/>
          </a:blip>
          <a:srcRect/>
          <a:stretch/>
        </p:blipFill>
        <p:spPr>
          <a:xfrm>
            <a:off x="7458244" y="2986367"/>
            <a:ext cx="1233625" cy="769442"/>
          </a:xfrm>
          <a:prstGeom prst="rect">
            <a:avLst/>
          </a:prstGeom>
          <a:noFill/>
          <a:ln>
            <a:noFill/>
          </a:ln>
        </p:spPr>
      </p:pic>
      <p:pic>
        <p:nvPicPr>
          <p:cNvPr id="1491" name="Google Shape;1491;p117" descr="How to Engage Your Audience with Live Streaming"/>
          <p:cNvPicPr preferRelativeResize="0"/>
          <p:nvPr/>
        </p:nvPicPr>
        <p:blipFill rotWithShape="1">
          <a:blip r:embed="rId9">
            <a:alphaModFix/>
          </a:blip>
          <a:srcRect/>
          <a:stretch/>
        </p:blipFill>
        <p:spPr>
          <a:xfrm>
            <a:off x="9218728" y="2938357"/>
            <a:ext cx="1604808" cy="902705"/>
          </a:xfrm>
          <a:prstGeom prst="rect">
            <a:avLst/>
          </a:prstGeom>
          <a:noFill/>
          <a:ln>
            <a:noFill/>
          </a:ln>
        </p:spPr>
      </p:pic>
      <p:pic>
        <p:nvPicPr>
          <p:cNvPr id="1492" name="Google Shape;1492;p117" descr="A red rectangular sign with white text&#10;&#10;Description automatically generated"/>
          <p:cNvPicPr preferRelativeResize="0"/>
          <p:nvPr/>
        </p:nvPicPr>
        <p:blipFill rotWithShape="1">
          <a:blip r:embed="rId10">
            <a:alphaModFix/>
          </a:blip>
          <a:srcRect/>
          <a:stretch/>
        </p:blipFill>
        <p:spPr>
          <a:xfrm>
            <a:off x="5390198" y="4211387"/>
            <a:ext cx="1886231" cy="1178895"/>
          </a:xfrm>
          <a:prstGeom prst="rect">
            <a:avLst/>
          </a:prstGeom>
          <a:noFill/>
          <a:ln>
            <a:noFill/>
          </a:ln>
        </p:spPr>
      </p:pic>
      <p:pic>
        <p:nvPicPr>
          <p:cNvPr id="1493" name="Google Shape;1493;p117"/>
          <p:cNvPicPr preferRelativeResize="0"/>
          <p:nvPr/>
        </p:nvPicPr>
        <p:blipFill rotWithShape="1">
          <a:blip r:embed="rId11">
            <a:alphaModFix/>
          </a:blip>
          <a:srcRect/>
          <a:stretch/>
        </p:blipFill>
        <p:spPr>
          <a:xfrm>
            <a:off x="7777088" y="4292994"/>
            <a:ext cx="1176288" cy="1176288"/>
          </a:xfrm>
          <a:prstGeom prst="rect">
            <a:avLst/>
          </a:prstGeom>
          <a:noFill/>
          <a:ln>
            <a:noFill/>
          </a:ln>
        </p:spPr>
      </p:pic>
      <p:pic>
        <p:nvPicPr>
          <p:cNvPr id="1494" name="Google Shape;1494;p117" descr="A blue and yellow file with a green arrow&#10;&#10;Description automatically generated"/>
          <p:cNvPicPr preferRelativeResize="0"/>
          <p:nvPr/>
        </p:nvPicPr>
        <p:blipFill rotWithShape="1">
          <a:blip r:embed="rId12">
            <a:alphaModFix/>
          </a:blip>
          <a:srcRect/>
          <a:stretch/>
        </p:blipFill>
        <p:spPr>
          <a:xfrm>
            <a:off x="9728820" y="4468515"/>
            <a:ext cx="825246" cy="825246"/>
          </a:xfrm>
          <a:prstGeom prst="rect">
            <a:avLst/>
          </a:prstGeom>
          <a:noFill/>
          <a:ln>
            <a:noFill/>
          </a:ln>
        </p:spPr>
      </p:pic>
      <p:grpSp>
        <p:nvGrpSpPr>
          <p:cNvPr id="9" name="Group 8">
            <a:extLst>
              <a:ext uri="{FF2B5EF4-FFF2-40B4-BE49-F238E27FC236}">
                <a16:creationId xmlns:a16="http://schemas.microsoft.com/office/drawing/2014/main" id="{A7EED693-30D1-053F-C90B-BBD6DC4EC005}"/>
              </a:ext>
            </a:extLst>
          </p:cNvPr>
          <p:cNvGrpSpPr/>
          <p:nvPr/>
        </p:nvGrpSpPr>
        <p:grpSpPr>
          <a:xfrm>
            <a:off x="666404" y="276226"/>
            <a:ext cx="3317362" cy="1927148"/>
            <a:chOff x="666404" y="276226"/>
            <a:chExt cx="3317362" cy="1927148"/>
          </a:xfrm>
        </p:grpSpPr>
        <p:pic>
          <p:nvPicPr>
            <p:cNvPr id="3" name="Picture 2" descr="A computer and cell phones on a table&#10;&#10;Description automatically generated">
              <a:extLst>
                <a:ext uri="{FF2B5EF4-FFF2-40B4-BE49-F238E27FC236}">
                  <a16:creationId xmlns:a16="http://schemas.microsoft.com/office/drawing/2014/main" id="{BB55392F-4125-FCDA-0537-FE2BC30B8FAE}"/>
                </a:ext>
              </a:extLst>
            </p:cNvPr>
            <p:cNvPicPr>
              <a:picLocks noChangeAspect="1"/>
            </p:cNvPicPr>
            <p:nvPr/>
          </p:nvPicPr>
          <p:blipFill>
            <a:blip r:embed="rId13"/>
            <a:srcRect t="15445" b="7525"/>
            <a:stretch/>
          </p:blipFill>
          <p:spPr>
            <a:xfrm>
              <a:off x="666404" y="276226"/>
              <a:ext cx="3246377" cy="1882868"/>
            </a:xfrm>
            <a:prstGeom prst="rect">
              <a:avLst/>
            </a:prstGeom>
          </p:spPr>
        </p:pic>
        <p:sp>
          <p:nvSpPr>
            <p:cNvPr id="4" name="TextBox 3">
              <a:extLst>
                <a:ext uri="{FF2B5EF4-FFF2-40B4-BE49-F238E27FC236}">
                  <a16:creationId xmlns:a16="http://schemas.microsoft.com/office/drawing/2014/main" id="{F20921D6-528A-652F-CC78-FEFE89A417F0}"/>
                </a:ext>
              </a:extLst>
            </p:cNvPr>
            <p:cNvSpPr txBox="1"/>
            <p:nvPr/>
          </p:nvSpPr>
          <p:spPr>
            <a:xfrm>
              <a:off x="1851334" y="1092358"/>
              <a:ext cx="944489" cy="523220"/>
            </a:xfrm>
            <a:prstGeom prst="rect">
              <a:avLst/>
            </a:prstGeom>
            <a:noFill/>
          </p:spPr>
          <p:txBody>
            <a:bodyPr wrap="none" rtlCol="0">
              <a:spAutoFit/>
            </a:bodyPr>
            <a:lstStyle/>
            <a:p>
              <a:r>
                <a:rPr lang="en-US" b="1" dirty="0">
                  <a:solidFill>
                    <a:srgbClr val="C00000"/>
                  </a:solidFill>
                </a:rPr>
                <a:t>SRSRAN</a:t>
              </a:r>
            </a:p>
            <a:p>
              <a:pPr algn="ctr"/>
              <a:r>
                <a:rPr lang="en-US" b="1" dirty="0">
                  <a:solidFill>
                    <a:srgbClr val="C00000"/>
                  </a:solidFill>
                </a:rPr>
                <a:t>GNB</a:t>
              </a:r>
            </a:p>
          </p:txBody>
        </p:sp>
        <p:sp>
          <p:nvSpPr>
            <p:cNvPr id="5" name="TextBox 4">
              <a:extLst>
                <a:ext uri="{FF2B5EF4-FFF2-40B4-BE49-F238E27FC236}">
                  <a16:creationId xmlns:a16="http://schemas.microsoft.com/office/drawing/2014/main" id="{0755B875-2A73-9E45-7E13-BA97E96BD254}"/>
                </a:ext>
              </a:extLst>
            </p:cNvPr>
            <p:cNvSpPr txBox="1"/>
            <p:nvPr/>
          </p:nvSpPr>
          <p:spPr>
            <a:xfrm>
              <a:off x="3419188" y="1895597"/>
              <a:ext cx="564578" cy="307777"/>
            </a:xfrm>
            <a:prstGeom prst="rect">
              <a:avLst/>
            </a:prstGeom>
            <a:noFill/>
          </p:spPr>
          <p:txBody>
            <a:bodyPr wrap="none" rtlCol="0">
              <a:spAutoFit/>
            </a:bodyPr>
            <a:lstStyle/>
            <a:p>
              <a:pPr algn="ctr"/>
              <a:r>
                <a:rPr lang="en-US" b="1" dirty="0">
                  <a:solidFill>
                    <a:srgbClr val="C00000"/>
                  </a:solidFill>
                </a:rPr>
                <a:t>SDR</a:t>
              </a:r>
            </a:p>
          </p:txBody>
        </p:sp>
        <p:sp>
          <p:nvSpPr>
            <p:cNvPr id="6" name="TextBox 5">
              <a:extLst>
                <a:ext uri="{FF2B5EF4-FFF2-40B4-BE49-F238E27FC236}">
                  <a16:creationId xmlns:a16="http://schemas.microsoft.com/office/drawing/2014/main" id="{F047997E-FBBF-12B5-532B-E4EB73115A89}"/>
                </a:ext>
              </a:extLst>
            </p:cNvPr>
            <p:cNvSpPr txBox="1"/>
            <p:nvPr/>
          </p:nvSpPr>
          <p:spPr>
            <a:xfrm>
              <a:off x="2270955" y="404671"/>
              <a:ext cx="1148234" cy="523220"/>
            </a:xfrm>
            <a:prstGeom prst="rect">
              <a:avLst/>
            </a:prstGeom>
            <a:noFill/>
          </p:spPr>
          <p:txBody>
            <a:bodyPr wrap="square" rtlCol="0">
              <a:spAutoFit/>
            </a:bodyPr>
            <a:lstStyle/>
            <a:p>
              <a:pPr algn="ctr"/>
              <a:r>
                <a:rPr lang="en-US" b="1" dirty="0">
                  <a:solidFill>
                    <a:srgbClr val="C00000"/>
                  </a:solidFill>
                </a:rPr>
                <a:t>Open5GS Core</a:t>
              </a:r>
            </a:p>
          </p:txBody>
        </p:sp>
        <p:sp>
          <p:nvSpPr>
            <p:cNvPr id="7" name="TextBox 6">
              <a:extLst>
                <a:ext uri="{FF2B5EF4-FFF2-40B4-BE49-F238E27FC236}">
                  <a16:creationId xmlns:a16="http://schemas.microsoft.com/office/drawing/2014/main" id="{B12ADBD5-AE8B-07E8-84D5-64D07621F3E4}"/>
                </a:ext>
              </a:extLst>
            </p:cNvPr>
            <p:cNvSpPr txBox="1"/>
            <p:nvPr/>
          </p:nvSpPr>
          <p:spPr>
            <a:xfrm>
              <a:off x="913249" y="385616"/>
              <a:ext cx="1410329" cy="523220"/>
            </a:xfrm>
            <a:prstGeom prst="rect">
              <a:avLst/>
            </a:prstGeom>
            <a:noFill/>
          </p:spPr>
          <p:txBody>
            <a:bodyPr wrap="square" rtlCol="0">
              <a:spAutoFit/>
            </a:bodyPr>
            <a:lstStyle/>
            <a:p>
              <a:pPr algn="ctr"/>
              <a:r>
                <a:rPr lang="en-US" b="1" dirty="0">
                  <a:solidFill>
                    <a:srgbClr val="C00000"/>
                  </a:solidFill>
                </a:rPr>
                <a:t>Application</a:t>
              </a:r>
            </a:p>
            <a:p>
              <a:pPr algn="ctr"/>
              <a:r>
                <a:rPr lang="en-US" b="1" dirty="0">
                  <a:solidFill>
                    <a:srgbClr val="C00000"/>
                  </a:solidFill>
                </a:rPr>
                <a:t>Server</a:t>
              </a:r>
            </a:p>
          </p:txBody>
        </p:sp>
        <p:sp>
          <p:nvSpPr>
            <p:cNvPr id="8" name="TextBox 7">
              <a:extLst>
                <a:ext uri="{FF2B5EF4-FFF2-40B4-BE49-F238E27FC236}">
                  <a16:creationId xmlns:a16="http://schemas.microsoft.com/office/drawing/2014/main" id="{CBEFEA81-A350-0746-B2DC-A8FCB343BAD1}"/>
                </a:ext>
              </a:extLst>
            </p:cNvPr>
            <p:cNvSpPr txBox="1"/>
            <p:nvPr/>
          </p:nvSpPr>
          <p:spPr>
            <a:xfrm>
              <a:off x="724722" y="1664479"/>
              <a:ext cx="779236" cy="307777"/>
            </a:xfrm>
            <a:prstGeom prst="rect">
              <a:avLst/>
            </a:prstGeom>
            <a:noFill/>
          </p:spPr>
          <p:txBody>
            <a:bodyPr wrap="square" rtlCol="0">
              <a:spAutoFit/>
            </a:bodyPr>
            <a:lstStyle/>
            <a:p>
              <a:pPr algn="ctr"/>
              <a:r>
                <a:rPr lang="en-US" b="1" dirty="0">
                  <a:solidFill>
                    <a:srgbClr val="C00000"/>
                  </a:solidFill>
                </a:rPr>
                <a:t>UEs</a:t>
              </a:r>
            </a:p>
          </p:txBody>
        </p:sp>
      </p:grpSp>
      <p:sp>
        <p:nvSpPr>
          <p:cNvPr id="2" name="Google Shape;1474;p117">
            <a:extLst>
              <a:ext uri="{FF2B5EF4-FFF2-40B4-BE49-F238E27FC236}">
                <a16:creationId xmlns:a16="http://schemas.microsoft.com/office/drawing/2014/main" id="{D6418531-EB57-F062-0639-EDFBABF314D0}"/>
              </a:ext>
            </a:extLst>
          </p:cNvPr>
          <p:cNvSpPr txBox="1"/>
          <p:nvPr/>
        </p:nvSpPr>
        <p:spPr>
          <a:xfrm>
            <a:off x="5309808" y="4013699"/>
            <a:ext cx="188110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0" i="1" u="none" strike="noStrike" cap="none" dirty="0">
                <a:solidFill>
                  <a:srgbClr val="000000"/>
                </a:solidFill>
                <a:sym typeface="Arial"/>
              </a:rPr>
              <a:t>Edge Video Analytics</a:t>
            </a:r>
            <a:endParaRPr sz="1000" i="1" dirty="0"/>
          </a:p>
        </p:txBody>
      </p:sp>
      <p:sp>
        <p:nvSpPr>
          <p:cNvPr id="10" name="Google Shape;1474;p117">
            <a:extLst>
              <a:ext uri="{FF2B5EF4-FFF2-40B4-BE49-F238E27FC236}">
                <a16:creationId xmlns:a16="http://schemas.microsoft.com/office/drawing/2014/main" id="{A0EAFD2A-C132-8D14-19B2-E246DC9383A6}"/>
              </a:ext>
            </a:extLst>
          </p:cNvPr>
          <p:cNvSpPr txBox="1"/>
          <p:nvPr/>
        </p:nvSpPr>
        <p:spPr>
          <a:xfrm>
            <a:off x="8987659" y="3996070"/>
            <a:ext cx="2020772"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0" i="1" u="none" strike="noStrike" cap="none" dirty="0">
                <a:solidFill>
                  <a:srgbClr val="000000"/>
                </a:solidFill>
                <a:sym typeface="Arial"/>
              </a:rPr>
              <a:t>Live Video Streaming</a:t>
            </a:r>
            <a:endParaRPr sz="1000" i="1" dirty="0"/>
          </a:p>
        </p:txBody>
      </p:sp>
      <p:sp>
        <p:nvSpPr>
          <p:cNvPr id="11" name="Google Shape;1474;p117">
            <a:extLst>
              <a:ext uri="{FF2B5EF4-FFF2-40B4-BE49-F238E27FC236}">
                <a16:creationId xmlns:a16="http://schemas.microsoft.com/office/drawing/2014/main" id="{77202FF1-F8D1-9BEE-1554-00398D08EC7A}"/>
              </a:ext>
            </a:extLst>
          </p:cNvPr>
          <p:cNvSpPr txBox="1"/>
          <p:nvPr/>
        </p:nvSpPr>
        <p:spPr>
          <a:xfrm>
            <a:off x="7166594" y="3789941"/>
            <a:ext cx="1881108"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0" i="1" u="none" strike="noStrike" cap="none" dirty="0">
                <a:solidFill>
                  <a:srgbClr val="000000"/>
                </a:solidFill>
                <a:sym typeface="Arial"/>
              </a:rPr>
              <a:t>Edge-assisted Vehicle Perception</a:t>
            </a:r>
            <a:endParaRPr sz="1000" i="1" dirty="0"/>
          </a:p>
        </p:txBody>
      </p:sp>
      <p:sp>
        <p:nvSpPr>
          <p:cNvPr id="12" name="Google Shape;1474;p117">
            <a:extLst>
              <a:ext uri="{FF2B5EF4-FFF2-40B4-BE49-F238E27FC236}">
                <a16:creationId xmlns:a16="http://schemas.microsoft.com/office/drawing/2014/main" id="{285C6A91-0813-7938-D09D-92E4CE0A336F}"/>
              </a:ext>
            </a:extLst>
          </p:cNvPr>
          <p:cNvSpPr txBox="1"/>
          <p:nvPr/>
        </p:nvSpPr>
        <p:spPr>
          <a:xfrm>
            <a:off x="5435350" y="5320354"/>
            <a:ext cx="188110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0" i="1" u="none" strike="noStrike" cap="none" dirty="0">
                <a:solidFill>
                  <a:srgbClr val="000000"/>
                </a:solidFill>
                <a:sym typeface="Arial"/>
              </a:rPr>
              <a:t>Video On-demand</a:t>
            </a:r>
            <a:endParaRPr sz="1000" i="1" dirty="0"/>
          </a:p>
        </p:txBody>
      </p:sp>
      <p:sp>
        <p:nvSpPr>
          <p:cNvPr id="13" name="Google Shape;1474;p117">
            <a:extLst>
              <a:ext uri="{FF2B5EF4-FFF2-40B4-BE49-F238E27FC236}">
                <a16:creationId xmlns:a16="http://schemas.microsoft.com/office/drawing/2014/main" id="{01BEE38D-7FEB-C46E-BF07-E1366C375A52}"/>
              </a:ext>
            </a:extLst>
          </p:cNvPr>
          <p:cNvSpPr txBox="1"/>
          <p:nvPr/>
        </p:nvSpPr>
        <p:spPr>
          <a:xfrm>
            <a:off x="7484734" y="5315016"/>
            <a:ext cx="188110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0" i="1" u="none" strike="noStrike" cap="none" dirty="0">
                <a:solidFill>
                  <a:srgbClr val="000000"/>
                </a:solidFill>
                <a:sym typeface="Arial"/>
              </a:rPr>
              <a:t>Video Conferencing</a:t>
            </a:r>
            <a:endParaRPr sz="1000" i="1" dirty="0"/>
          </a:p>
        </p:txBody>
      </p:sp>
      <p:sp>
        <p:nvSpPr>
          <p:cNvPr id="14" name="Google Shape;1474;p117">
            <a:extLst>
              <a:ext uri="{FF2B5EF4-FFF2-40B4-BE49-F238E27FC236}">
                <a16:creationId xmlns:a16="http://schemas.microsoft.com/office/drawing/2014/main" id="{D005EF1E-5A0A-DEC2-5825-E1977AD21FE1}"/>
              </a:ext>
            </a:extLst>
          </p:cNvPr>
          <p:cNvSpPr txBox="1"/>
          <p:nvPr/>
        </p:nvSpPr>
        <p:spPr>
          <a:xfrm>
            <a:off x="9461813" y="5324858"/>
            <a:ext cx="1426535"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0" i="1" u="none" strike="noStrike" cap="none" dirty="0">
                <a:solidFill>
                  <a:srgbClr val="000000"/>
                </a:solidFill>
                <a:sym typeface="Arial"/>
              </a:rPr>
              <a:t>File Download</a:t>
            </a:r>
            <a:endParaRPr sz="1000" i="1" dirty="0"/>
          </a:p>
        </p:txBody>
      </p:sp>
      <p:sp>
        <p:nvSpPr>
          <p:cNvPr id="17" name="Google Shape;1474;p117">
            <a:extLst>
              <a:ext uri="{FF2B5EF4-FFF2-40B4-BE49-F238E27FC236}">
                <a16:creationId xmlns:a16="http://schemas.microsoft.com/office/drawing/2014/main" id="{C0C8845B-CA20-D60A-4A24-DE1E9FD36CA0}"/>
              </a:ext>
            </a:extLst>
          </p:cNvPr>
          <p:cNvSpPr txBox="1"/>
          <p:nvPr/>
        </p:nvSpPr>
        <p:spPr>
          <a:xfrm>
            <a:off x="2522687" y="6120624"/>
            <a:ext cx="7420099" cy="523180"/>
          </a:xfrm>
          <a:prstGeom prst="rect">
            <a:avLst/>
          </a:prstGeom>
          <a:noFill/>
          <a:ln>
            <a:noFill/>
          </a:ln>
        </p:spPr>
        <p:txBody>
          <a:bodyPr spcFirstLastPara="1" wrap="square" lIns="91425" tIns="45700" rIns="91425" bIns="45700" anchor="t" anchorCtr="0">
            <a:spAutoFit/>
          </a:bodyPr>
          <a:lstStyle/>
          <a:p>
            <a:pPr lvl="0" algn="ctr"/>
            <a:r>
              <a:rPr lang="en-US" i="1" dirty="0"/>
              <a:t>*On using Deep Reinforcement Learning to dynamically derive 5G New Radio TDD pattern. In 2021 IEEE Global Communications Conference (GLOBECOM).</a:t>
            </a:r>
            <a:endParaRPr sz="1000"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8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8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8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8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7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8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8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9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9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9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9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9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118"/>
          <p:cNvSpPr/>
          <p:nvPr/>
        </p:nvSpPr>
        <p:spPr>
          <a:xfrm>
            <a:off x="5771763" y="1158426"/>
            <a:ext cx="6247558" cy="1382452"/>
          </a:xfrm>
          <a:prstGeom prst="roundRect">
            <a:avLst>
              <a:gd name="adj" fmla="val 4406"/>
            </a:avLst>
          </a:prstGeom>
          <a:solidFill>
            <a:srgbClr val="E7E7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501" name="Google Shape;1501;p118"/>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16</a:t>
            </a:fld>
            <a:endParaRPr/>
          </a:p>
        </p:txBody>
      </p:sp>
      <p:sp>
        <p:nvSpPr>
          <p:cNvPr id="1502" name="Google Shape;1502;p118"/>
          <p:cNvSpPr txBox="1"/>
          <p:nvPr/>
        </p:nvSpPr>
        <p:spPr>
          <a:xfrm>
            <a:off x="6689012" y="109201"/>
            <a:ext cx="5198188"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1" i="0" u="none" strike="noStrike" cap="none">
                <a:solidFill>
                  <a:srgbClr val="0070C0"/>
                </a:solidFill>
                <a:latin typeface="Arial"/>
                <a:ea typeface="Arial"/>
                <a:cs typeface="Arial"/>
                <a:sym typeface="Arial"/>
              </a:rPr>
              <a:t>QoS Improvement</a:t>
            </a:r>
            <a:endParaRPr/>
          </a:p>
        </p:txBody>
      </p:sp>
      <p:sp>
        <p:nvSpPr>
          <p:cNvPr id="1503" name="Google Shape;1503;p118"/>
          <p:cNvSpPr/>
          <p:nvPr/>
        </p:nvSpPr>
        <p:spPr>
          <a:xfrm>
            <a:off x="6689012" y="3001027"/>
            <a:ext cx="4082902" cy="1845854"/>
          </a:xfrm>
          <a:prstGeom prst="roundRect">
            <a:avLst>
              <a:gd name="adj" fmla="val 4406"/>
            </a:avLst>
          </a:prstGeom>
          <a:solidFill>
            <a:srgbClr val="E7E7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sp>
        <p:nvSpPr>
          <p:cNvPr id="1504" name="Google Shape;1504;p118"/>
          <p:cNvSpPr txBox="1"/>
          <p:nvPr/>
        </p:nvSpPr>
        <p:spPr>
          <a:xfrm>
            <a:off x="6916022" y="3001027"/>
            <a:ext cx="361829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a:solidFill>
                  <a:srgbClr val="000000"/>
                </a:solidFill>
                <a:latin typeface="Arial"/>
                <a:ea typeface="Arial"/>
                <a:cs typeface="Arial"/>
                <a:sym typeface="Arial"/>
              </a:rPr>
              <a:t>Wixor’s Objectives</a:t>
            </a:r>
            <a:endParaRPr dirty="0"/>
          </a:p>
        </p:txBody>
      </p:sp>
      <p:sp>
        <p:nvSpPr>
          <p:cNvPr id="1505" name="Google Shape;1505;p118"/>
          <p:cNvSpPr txBox="1"/>
          <p:nvPr/>
        </p:nvSpPr>
        <p:spPr>
          <a:xfrm>
            <a:off x="7322379" y="3519506"/>
            <a:ext cx="250741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Network Throughput</a:t>
            </a:r>
            <a:endParaRPr/>
          </a:p>
        </p:txBody>
      </p:sp>
      <p:sp>
        <p:nvSpPr>
          <p:cNvPr id="1506" name="Google Shape;1506;p118"/>
          <p:cNvSpPr txBox="1"/>
          <p:nvPr/>
        </p:nvSpPr>
        <p:spPr>
          <a:xfrm>
            <a:off x="7569545" y="3954731"/>
            <a:ext cx="209384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Network Latency</a:t>
            </a:r>
            <a:endParaRPr/>
          </a:p>
        </p:txBody>
      </p:sp>
      <p:sp>
        <p:nvSpPr>
          <p:cNvPr id="1507" name="Google Shape;1507;p118"/>
          <p:cNvSpPr txBox="1"/>
          <p:nvPr/>
        </p:nvSpPr>
        <p:spPr>
          <a:xfrm>
            <a:off x="7942667" y="4356976"/>
            <a:ext cx="133882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Loss Rate</a:t>
            </a:r>
            <a:endParaRPr/>
          </a:p>
        </p:txBody>
      </p:sp>
      <p:pic>
        <p:nvPicPr>
          <p:cNvPr id="1508" name="Google Shape;1508;p118"/>
          <p:cNvPicPr preferRelativeResize="0"/>
          <p:nvPr/>
        </p:nvPicPr>
        <p:blipFill rotWithShape="1">
          <a:blip r:embed="rId3">
            <a:alphaModFix/>
          </a:blip>
          <a:srcRect/>
          <a:stretch/>
        </p:blipFill>
        <p:spPr>
          <a:xfrm>
            <a:off x="9758071" y="3462691"/>
            <a:ext cx="500739" cy="500739"/>
          </a:xfrm>
          <a:prstGeom prst="rect">
            <a:avLst/>
          </a:prstGeom>
          <a:noFill/>
          <a:ln>
            <a:noFill/>
          </a:ln>
        </p:spPr>
      </p:pic>
      <p:pic>
        <p:nvPicPr>
          <p:cNvPr id="1509" name="Google Shape;1509;p118"/>
          <p:cNvPicPr preferRelativeResize="0"/>
          <p:nvPr/>
        </p:nvPicPr>
        <p:blipFill rotWithShape="1">
          <a:blip r:embed="rId4">
            <a:alphaModFix/>
          </a:blip>
          <a:srcRect/>
          <a:stretch/>
        </p:blipFill>
        <p:spPr>
          <a:xfrm>
            <a:off x="9494480" y="3852154"/>
            <a:ext cx="605264" cy="605264"/>
          </a:xfrm>
          <a:prstGeom prst="rect">
            <a:avLst/>
          </a:prstGeom>
          <a:noFill/>
          <a:ln>
            <a:noFill/>
          </a:ln>
        </p:spPr>
      </p:pic>
      <p:pic>
        <p:nvPicPr>
          <p:cNvPr id="1510" name="Google Shape;1510;p118"/>
          <p:cNvPicPr preferRelativeResize="0"/>
          <p:nvPr/>
        </p:nvPicPr>
        <p:blipFill rotWithShape="1">
          <a:blip r:embed="rId4">
            <a:alphaModFix/>
          </a:blip>
          <a:srcRect/>
          <a:stretch/>
        </p:blipFill>
        <p:spPr>
          <a:xfrm>
            <a:off x="9118808" y="4298229"/>
            <a:ext cx="605264" cy="605264"/>
          </a:xfrm>
          <a:prstGeom prst="rect">
            <a:avLst/>
          </a:prstGeom>
          <a:noFill/>
          <a:ln>
            <a:noFill/>
          </a:ln>
        </p:spPr>
      </p:pic>
      <p:pic>
        <p:nvPicPr>
          <p:cNvPr id="1511" name="Google Shape;1511;p118"/>
          <p:cNvPicPr preferRelativeResize="0"/>
          <p:nvPr/>
        </p:nvPicPr>
        <p:blipFill rotWithShape="1">
          <a:blip r:embed="rId5">
            <a:alphaModFix/>
          </a:blip>
          <a:srcRect/>
          <a:stretch/>
        </p:blipFill>
        <p:spPr>
          <a:xfrm>
            <a:off x="6238012" y="1373746"/>
            <a:ext cx="955158" cy="955158"/>
          </a:xfrm>
          <a:prstGeom prst="rect">
            <a:avLst/>
          </a:prstGeom>
          <a:noFill/>
          <a:ln>
            <a:noFill/>
          </a:ln>
        </p:spPr>
      </p:pic>
      <p:sp>
        <p:nvSpPr>
          <p:cNvPr id="1512" name="Google Shape;1512;p118"/>
          <p:cNvSpPr txBox="1"/>
          <p:nvPr/>
        </p:nvSpPr>
        <p:spPr>
          <a:xfrm>
            <a:off x="7509414" y="1189203"/>
            <a:ext cx="355738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C00000"/>
                </a:solidFill>
                <a:latin typeface="Arial"/>
                <a:ea typeface="Arial"/>
                <a:cs typeface="Arial"/>
                <a:sym typeface="Arial"/>
              </a:rPr>
              <a:t>6 apps with 10 instances</a:t>
            </a:r>
            <a:endParaRPr/>
          </a:p>
        </p:txBody>
      </p:sp>
      <p:sp>
        <p:nvSpPr>
          <p:cNvPr id="1513" name="Google Shape;1513;p118"/>
          <p:cNvSpPr txBox="1"/>
          <p:nvPr/>
        </p:nvSpPr>
        <p:spPr>
          <a:xfrm>
            <a:off x="7509414" y="1602709"/>
            <a:ext cx="228940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C00000"/>
                </a:solidFill>
                <a:latin typeface="Arial"/>
                <a:ea typeface="Arial"/>
                <a:cs typeface="Arial"/>
                <a:sym typeface="Arial"/>
              </a:rPr>
              <a:t>5 mins runtime</a:t>
            </a:r>
            <a:endParaRPr/>
          </a:p>
        </p:txBody>
      </p:sp>
      <p:sp>
        <p:nvSpPr>
          <p:cNvPr id="1514" name="Google Shape;1514;p118"/>
          <p:cNvSpPr txBox="1"/>
          <p:nvPr/>
        </p:nvSpPr>
        <p:spPr>
          <a:xfrm>
            <a:off x="7488914" y="2022848"/>
            <a:ext cx="453040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C00000"/>
                </a:solidFill>
                <a:latin typeface="Arial"/>
                <a:ea typeface="Arial"/>
                <a:cs typeface="Arial"/>
                <a:sym typeface="Arial"/>
              </a:rPr>
              <a:t>Start times  → Poisson Process</a:t>
            </a:r>
            <a:endParaRPr dirty="0"/>
          </a:p>
        </p:txBody>
      </p:sp>
      <p:pic>
        <p:nvPicPr>
          <p:cNvPr id="1515" name="Google Shape;1515;p118" descr="A screenshot of a graph&#10;&#10;Description automatically generated"/>
          <p:cNvPicPr preferRelativeResize="0"/>
          <p:nvPr/>
        </p:nvPicPr>
        <p:blipFill rotWithShape="1">
          <a:blip r:embed="rId6">
            <a:alphaModFix/>
          </a:blip>
          <a:srcRect l="17792" t="12868" r="4562" b="58574"/>
          <a:stretch/>
        </p:blipFill>
        <p:spPr>
          <a:xfrm>
            <a:off x="1128470" y="4277053"/>
            <a:ext cx="3745110" cy="1685867"/>
          </a:xfrm>
          <a:prstGeom prst="rect">
            <a:avLst/>
          </a:prstGeom>
          <a:noFill/>
          <a:ln>
            <a:noFill/>
          </a:ln>
        </p:spPr>
      </p:pic>
      <p:sp>
        <p:nvSpPr>
          <p:cNvPr id="1516" name="Google Shape;1516;p118"/>
          <p:cNvSpPr txBox="1"/>
          <p:nvPr/>
        </p:nvSpPr>
        <p:spPr>
          <a:xfrm rot="-5400000">
            <a:off x="-363372" y="4925998"/>
            <a:ext cx="2018789"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1" u="none" strike="noStrike" cap="none" dirty="0">
                <a:solidFill>
                  <a:schemeClr val="dk1"/>
                </a:solidFill>
                <a:latin typeface="Arial"/>
                <a:ea typeface="Arial"/>
                <a:cs typeface="Arial"/>
                <a:sym typeface="Arial"/>
              </a:rPr>
              <a:t>Normalized BS Throughput </a:t>
            </a:r>
            <a:endParaRPr sz="1800" dirty="0"/>
          </a:p>
        </p:txBody>
      </p:sp>
      <p:pic>
        <p:nvPicPr>
          <p:cNvPr id="1517" name="Google Shape;1517;p118" descr="A screenshot of a graph&#10;&#10;Description automatically generated"/>
          <p:cNvPicPr preferRelativeResize="0"/>
          <p:nvPr/>
        </p:nvPicPr>
        <p:blipFill rotWithShape="1">
          <a:blip r:embed="rId6">
            <a:alphaModFix/>
          </a:blip>
          <a:srcRect l="17792" t="41341" r="4562" b="30948"/>
          <a:stretch/>
        </p:blipFill>
        <p:spPr>
          <a:xfrm>
            <a:off x="1143110" y="2585781"/>
            <a:ext cx="3737959" cy="1632569"/>
          </a:xfrm>
          <a:prstGeom prst="rect">
            <a:avLst/>
          </a:prstGeom>
          <a:noFill/>
          <a:ln>
            <a:noFill/>
          </a:ln>
        </p:spPr>
      </p:pic>
      <p:pic>
        <p:nvPicPr>
          <p:cNvPr id="5" name="Picture 4" descr="A screenshot of a graph&#10;&#10;Description automatically generated">
            <a:extLst>
              <a:ext uri="{FF2B5EF4-FFF2-40B4-BE49-F238E27FC236}">
                <a16:creationId xmlns:a16="http://schemas.microsoft.com/office/drawing/2014/main" id="{0E17F552-C180-42A1-61C0-73760219FC02}"/>
              </a:ext>
            </a:extLst>
          </p:cNvPr>
          <p:cNvPicPr preferRelativeResize="0"/>
          <p:nvPr/>
        </p:nvPicPr>
        <p:blipFill rotWithShape="1">
          <a:blip r:embed="rId6">
            <a:alphaModFix/>
          </a:blip>
          <a:srcRect l="17792" t="68700" r="4562" b="2390"/>
          <a:stretch/>
        </p:blipFill>
        <p:spPr>
          <a:xfrm>
            <a:off x="1135621" y="802793"/>
            <a:ext cx="3737959" cy="1703294"/>
          </a:xfrm>
          <a:custGeom>
            <a:avLst/>
            <a:gdLst>
              <a:gd name="connsiteX0" fmla="*/ 352772 w 3737959"/>
              <a:gd name="connsiteY0" fmla="*/ 0 h 1703294"/>
              <a:gd name="connsiteX1" fmla="*/ 3737959 w 3737959"/>
              <a:gd name="connsiteY1" fmla="*/ 0 h 1703294"/>
              <a:gd name="connsiteX2" fmla="*/ 3737959 w 3737959"/>
              <a:gd name="connsiteY2" fmla="*/ 1703294 h 1703294"/>
              <a:gd name="connsiteX3" fmla="*/ 0 w 3737959"/>
              <a:gd name="connsiteY3" fmla="*/ 1703294 h 1703294"/>
              <a:gd name="connsiteX4" fmla="*/ 0 w 3737959"/>
              <a:gd name="connsiteY4" fmla="*/ 126730 h 1703294"/>
              <a:gd name="connsiteX5" fmla="*/ 352772 w 3737959"/>
              <a:gd name="connsiteY5" fmla="*/ 126730 h 170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7959" h="1703294">
                <a:moveTo>
                  <a:pt x="352772" y="0"/>
                </a:moveTo>
                <a:lnTo>
                  <a:pt x="3737959" y="0"/>
                </a:lnTo>
                <a:lnTo>
                  <a:pt x="3737959" y="1703294"/>
                </a:lnTo>
                <a:lnTo>
                  <a:pt x="0" y="1703294"/>
                </a:lnTo>
                <a:lnTo>
                  <a:pt x="0" y="126730"/>
                </a:lnTo>
                <a:lnTo>
                  <a:pt x="352772" y="126730"/>
                </a:lnTo>
                <a:close/>
              </a:path>
            </a:pathLst>
          </a:custGeom>
          <a:noFill/>
          <a:ln>
            <a:noFill/>
          </a:ln>
        </p:spPr>
      </p:pic>
      <p:sp>
        <p:nvSpPr>
          <p:cNvPr id="1519" name="Google Shape;1519;p118"/>
          <p:cNvSpPr txBox="1"/>
          <p:nvPr/>
        </p:nvSpPr>
        <p:spPr>
          <a:xfrm rot="-5400000">
            <a:off x="-200183" y="3141263"/>
            <a:ext cx="1685867"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1" u="none" strike="noStrike" cap="none" dirty="0">
                <a:solidFill>
                  <a:schemeClr val="dk1"/>
                </a:solidFill>
                <a:latin typeface="Arial"/>
                <a:ea typeface="Arial"/>
                <a:cs typeface="Arial"/>
                <a:sym typeface="Arial"/>
              </a:rPr>
              <a:t>Normalized Buffer Level</a:t>
            </a:r>
            <a:endParaRPr sz="1800" dirty="0"/>
          </a:p>
        </p:txBody>
      </p:sp>
      <p:sp>
        <p:nvSpPr>
          <p:cNvPr id="1520" name="Google Shape;1520;p118"/>
          <p:cNvSpPr txBox="1"/>
          <p:nvPr/>
        </p:nvSpPr>
        <p:spPr>
          <a:xfrm rot="-5400000">
            <a:off x="-288821" y="1366757"/>
            <a:ext cx="186314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1" u="none" strike="noStrike" cap="none" dirty="0">
                <a:solidFill>
                  <a:schemeClr val="dk1"/>
                </a:solidFill>
                <a:latin typeface="Arial"/>
                <a:ea typeface="Arial"/>
                <a:cs typeface="Arial"/>
                <a:sym typeface="Arial"/>
              </a:rPr>
              <a:t>Buffer Overflow (%)</a:t>
            </a:r>
            <a:endParaRPr sz="1800" dirty="0"/>
          </a:p>
        </p:txBody>
      </p:sp>
      <p:sp>
        <p:nvSpPr>
          <p:cNvPr id="1521" name="Google Shape;1521;p118"/>
          <p:cNvSpPr/>
          <p:nvPr/>
        </p:nvSpPr>
        <p:spPr>
          <a:xfrm>
            <a:off x="4232284" y="234320"/>
            <a:ext cx="712745" cy="272415"/>
          </a:xfrm>
          <a:prstGeom prst="roundRect">
            <a:avLst>
              <a:gd name="adj" fmla="val 16667"/>
            </a:avLst>
          </a:prstGeom>
          <a:solidFill>
            <a:srgbClr val="D8D8D8"/>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1" u="none" strike="noStrike" cap="none">
                <a:solidFill>
                  <a:srgbClr val="9467BD"/>
                </a:solidFill>
                <a:latin typeface="Arial"/>
                <a:ea typeface="Arial"/>
                <a:cs typeface="Arial"/>
                <a:sym typeface="Arial"/>
              </a:rPr>
              <a:t>Wixor</a:t>
            </a:r>
            <a:endParaRPr/>
          </a:p>
        </p:txBody>
      </p:sp>
      <p:sp>
        <p:nvSpPr>
          <p:cNvPr id="1522" name="Google Shape;1522;p118"/>
          <p:cNvSpPr/>
          <p:nvPr/>
        </p:nvSpPr>
        <p:spPr>
          <a:xfrm>
            <a:off x="1219047" y="98112"/>
            <a:ext cx="825453" cy="544830"/>
          </a:xfrm>
          <a:prstGeom prst="roundRect">
            <a:avLst>
              <a:gd name="adj" fmla="val 16667"/>
            </a:avLst>
          </a:prstGeom>
          <a:solidFill>
            <a:srgbClr val="D8D8D8"/>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1600" b="1" i="1" u="none" strike="noStrike" cap="none">
                <a:solidFill>
                  <a:srgbClr val="E0494A"/>
                </a:solidFill>
                <a:latin typeface="Arial"/>
                <a:ea typeface="Arial"/>
                <a:cs typeface="Arial"/>
                <a:sym typeface="Arial"/>
              </a:rPr>
              <a:t>Static</a:t>
            </a:r>
            <a:endParaRPr/>
          </a:p>
          <a:p>
            <a:pPr marL="0" marR="0" lvl="0" indent="0" algn="ctr" rtl="0">
              <a:lnSpc>
                <a:spcPct val="100000"/>
              </a:lnSpc>
              <a:spcBef>
                <a:spcPts val="0"/>
              </a:spcBef>
              <a:spcAft>
                <a:spcPts val="0"/>
              </a:spcAft>
              <a:buNone/>
            </a:pPr>
            <a:r>
              <a:rPr lang="en-US" sz="1600" b="1" i="1" u="none" strike="noStrike" cap="none">
                <a:solidFill>
                  <a:srgbClr val="E0494A"/>
                </a:solidFill>
                <a:latin typeface="Arial"/>
                <a:ea typeface="Arial"/>
                <a:cs typeface="Arial"/>
                <a:sym typeface="Arial"/>
              </a:rPr>
              <a:t>Default</a:t>
            </a:r>
            <a:endParaRPr/>
          </a:p>
        </p:txBody>
      </p:sp>
      <p:sp>
        <p:nvSpPr>
          <p:cNvPr id="1523" name="Google Shape;1523;p118"/>
          <p:cNvSpPr/>
          <p:nvPr/>
        </p:nvSpPr>
        <p:spPr>
          <a:xfrm>
            <a:off x="2069734" y="98112"/>
            <a:ext cx="650977" cy="544830"/>
          </a:xfrm>
          <a:prstGeom prst="roundRect">
            <a:avLst>
              <a:gd name="adj" fmla="val 16667"/>
            </a:avLst>
          </a:prstGeom>
          <a:solidFill>
            <a:srgbClr val="D8D8D8"/>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1600" b="1" i="1" u="none" strike="noStrike" cap="none">
                <a:solidFill>
                  <a:srgbClr val="4CA94B"/>
                </a:solidFill>
                <a:latin typeface="Arial"/>
                <a:ea typeface="Arial"/>
                <a:cs typeface="Arial"/>
                <a:sym typeface="Arial"/>
              </a:rPr>
              <a:t>Static</a:t>
            </a:r>
            <a:endParaRPr/>
          </a:p>
          <a:p>
            <a:pPr marL="0" marR="0" lvl="0" indent="0" algn="ctr" rtl="0">
              <a:lnSpc>
                <a:spcPct val="100000"/>
              </a:lnSpc>
              <a:spcBef>
                <a:spcPts val="0"/>
              </a:spcBef>
              <a:spcAft>
                <a:spcPts val="0"/>
              </a:spcAft>
              <a:buNone/>
            </a:pPr>
            <a:r>
              <a:rPr lang="en-US" sz="1600" b="1" i="1" u="none" strike="noStrike" cap="none">
                <a:solidFill>
                  <a:srgbClr val="4CA94B"/>
                </a:solidFill>
                <a:latin typeface="Arial"/>
                <a:ea typeface="Arial"/>
                <a:cs typeface="Arial"/>
                <a:sym typeface="Arial"/>
              </a:rPr>
              <a:t>Fair</a:t>
            </a:r>
            <a:endParaRPr/>
          </a:p>
        </p:txBody>
      </p:sp>
      <p:sp>
        <p:nvSpPr>
          <p:cNvPr id="1524" name="Google Shape;1524;p118"/>
          <p:cNvSpPr/>
          <p:nvPr/>
        </p:nvSpPr>
        <p:spPr>
          <a:xfrm>
            <a:off x="2745945" y="234320"/>
            <a:ext cx="899020" cy="272415"/>
          </a:xfrm>
          <a:prstGeom prst="roundRect">
            <a:avLst>
              <a:gd name="adj" fmla="val 16667"/>
            </a:avLst>
          </a:prstGeom>
          <a:solidFill>
            <a:srgbClr val="D8D8D8"/>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1600" b="1" i="1" u="none" strike="noStrike" cap="none">
                <a:solidFill>
                  <a:srgbClr val="3080B8"/>
                </a:solidFill>
                <a:latin typeface="Arial"/>
                <a:ea typeface="Arial"/>
                <a:cs typeface="Arial"/>
                <a:sym typeface="Arial"/>
              </a:rPr>
              <a:t>Reactive</a:t>
            </a:r>
            <a:endParaRPr/>
          </a:p>
        </p:txBody>
      </p:sp>
      <p:sp>
        <p:nvSpPr>
          <p:cNvPr id="1525" name="Google Shape;1525;p118"/>
          <p:cNvSpPr/>
          <p:nvPr/>
        </p:nvSpPr>
        <p:spPr>
          <a:xfrm>
            <a:off x="3670199" y="234320"/>
            <a:ext cx="536852" cy="272415"/>
          </a:xfrm>
          <a:prstGeom prst="roundRect">
            <a:avLst>
              <a:gd name="adj" fmla="val 16667"/>
            </a:avLst>
          </a:prstGeom>
          <a:solidFill>
            <a:srgbClr val="D8D8D8"/>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1600" b="1" i="1" u="none" strike="noStrike" cap="none">
                <a:solidFill>
                  <a:srgbClr val="FF8820"/>
                </a:solidFill>
                <a:latin typeface="Arial"/>
                <a:ea typeface="Arial"/>
                <a:cs typeface="Arial"/>
                <a:sym typeface="Arial"/>
              </a:rPr>
              <a:t>DRP</a:t>
            </a:r>
            <a:endParaRPr/>
          </a:p>
        </p:txBody>
      </p:sp>
      <p:sp>
        <p:nvSpPr>
          <p:cNvPr id="1526" name="Google Shape;1526;p118"/>
          <p:cNvSpPr txBox="1"/>
          <p:nvPr/>
        </p:nvSpPr>
        <p:spPr>
          <a:xfrm>
            <a:off x="3195455" y="1141085"/>
            <a:ext cx="124454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none" strike="noStrike" cap="none" dirty="0">
                <a:solidFill>
                  <a:srgbClr val="9467BD"/>
                </a:solidFill>
                <a:latin typeface="Arial"/>
                <a:ea typeface="Arial"/>
                <a:cs typeface="Arial"/>
                <a:sym typeface="Arial"/>
              </a:rPr>
              <a:t>↓ 84%</a:t>
            </a:r>
            <a:endParaRPr dirty="0"/>
          </a:p>
        </p:txBody>
      </p:sp>
      <p:sp>
        <p:nvSpPr>
          <p:cNvPr id="1527" name="Google Shape;1527;p118"/>
          <p:cNvSpPr txBox="1"/>
          <p:nvPr/>
        </p:nvSpPr>
        <p:spPr>
          <a:xfrm>
            <a:off x="2262110" y="2854423"/>
            <a:ext cx="1227141"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none" strike="noStrike" cap="none" dirty="0">
                <a:solidFill>
                  <a:srgbClr val="9467BD"/>
                </a:solidFill>
                <a:latin typeface="Arial"/>
                <a:ea typeface="Arial"/>
                <a:cs typeface="Arial"/>
                <a:sym typeface="Arial"/>
              </a:rPr>
              <a:t>↓ 65%</a:t>
            </a:r>
            <a:endParaRPr dirty="0"/>
          </a:p>
        </p:txBody>
      </p:sp>
      <p:sp>
        <p:nvSpPr>
          <p:cNvPr id="1528" name="Google Shape;1528;p118"/>
          <p:cNvSpPr txBox="1"/>
          <p:nvPr/>
        </p:nvSpPr>
        <p:spPr>
          <a:xfrm>
            <a:off x="3101887" y="5962920"/>
            <a:ext cx="113662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none" strike="noStrike" cap="none" dirty="0">
                <a:solidFill>
                  <a:srgbClr val="9467BD"/>
                </a:solidFill>
                <a:latin typeface="Arial"/>
                <a:ea typeface="Arial"/>
                <a:cs typeface="Arial"/>
                <a:sym typeface="Arial"/>
              </a:rPr>
              <a:t>↑ 30%</a:t>
            </a:r>
            <a:endParaRPr dirty="0"/>
          </a:p>
        </p:txBody>
      </p:sp>
      <p:sp>
        <p:nvSpPr>
          <p:cNvPr id="1530" name="Google Shape;1530;p118"/>
          <p:cNvSpPr txBox="1"/>
          <p:nvPr/>
        </p:nvSpPr>
        <p:spPr>
          <a:xfrm>
            <a:off x="5865809" y="5411801"/>
            <a:ext cx="539923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1" u="sng" strike="noStrike" cap="none">
                <a:solidFill>
                  <a:srgbClr val="0070C0"/>
                </a:solidFill>
                <a:latin typeface="Arial"/>
                <a:ea typeface="Arial"/>
                <a:cs typeface="Arial"/>
                <a:sym typeface="Arial"/>
              </a:rPr>
              <a:t>Wixor effectively improves 5G QoS!</a:t>
            </a:r>
            <a:endParaRPr/>
          </a:p>
        </p:txBody>
      </p:sp>
      <p:sp>
        <p:nvSpPr>
          <p:cNvPr id="6" name="Rectangle 5">
            <a:extLst>
              <a:ext uri="{FF2B5EF4-FFF2-40B4-BE49-F238E27FC236}">
                <a16:creationId xmlns:a16="http://schemas.microsoft.com/office/drawing/2014/main" id="{B8E25907-3F77-4095-FB6B-9016A223F05D}"/>
              </a:ext>
            </a:extLst>
          </p:cNvPr>
          <p:cNvSpPr/>
          <p:nvPr/>
        </p:nvSpPr>
        <p:spPr>
          <a:xfrm>
            <a:off x="2145271" y="4174476"/>
            <a:ext cx="233678" cy="1025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0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0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0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0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0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0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0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2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2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1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52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1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52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119"/>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17</a:t>
            </a:fld>
            <a:endParaRPr/>
          </a:p>
        </p:txBody>
      </p:sp>
      <p:sp>
        <p:nvSpPr>
          <p:cNvPr id="1537" name="Google Shape;1537;p119"/>
          <p:cNvSpPr txBox="1"/>
          <p:nvPr/>
        </p:nvSpPr>
        <p:spPr>
          <a:xfrm>
            <a:off x="354989" y="253185"/>
            <a:ext cx="451883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dirty="0">
                <a:solidFill>
                  <a:srgbClr val="0070C0"/>
                </a:solidFill>
                <a:latin typeface="Arial"/>
                <a:ea typeface="Arial"/>
                <a:cs typeface="Arial"/>
                <a:sym typeface="Arial"/>
              </a:rPr>
              <a:t>App QoE Gains</a:t>
            </a:r>
            <a:endParaRPr dirty="0"/>
          </a:p>
        </p:txBody>
      </p:sp>
      <p:sp>
        <p:nvSpPr>
          <p:cNvPr id="1538" name="Google Shape;1538;p119"/>
          <p:cNvSpPr/>
          <p:nvPr/>
        </p:nvSpPr>
        <p:spPr>
          <a:xfrm>
            <a:off x="5807384" y="324030"/>
            <a:ext cx="5981125" cy="1304073"/>
          </a:xfrm>
          <a:prstGeom prst="roundRect">
            <a:avLst>
              <a:gd name="adj" fmla="val 4406"/>
            </a:avLst>
          </a:prstGeom>
          <a:solidFill>
            <a:srgbClr val="E7E7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pic>
        <p:nvPicPr>
          <p:cNvPr id="1539" name="Google Shape;1539;p119"/>
          <p:cNvPicPr preferRelativeResize="0"/>
          <p:nvPr/>
        </p:nvPicPr>
        <p:blipFill rotWithShape="1">
          <a:blip r:embed="rId3">
            <a:alphaModFix/>
          </a:blip>
          <a:srcRect/>
          <a:stretch/>
        </p:blipFill>
        <p:spPr>
          <a:xfrm>
            <a:off x="6021032" y="551418"/>
            <a:ext cx="761916" cy="761916"/>
          </a:xfrm>
          <a:prstGeom prst="rect">
            <a:avLst/>
          </a:prstGeom>
          <a:noFill/>
          <a:ln>
            <a:noFill/>
          </a:ln>
        </p:spPr>
      </p:pic>
      <p:sp>
        <p:nvSpPr>
          <p:cNvPr id="1540" name="Google Shape;1540;p119"/>
          <p:cNvSpPr txBox="1"/>
          <p:nvPr/>
        </p:nvSpPr>
        <p:spPr>
          <a:xfrm>
            <a:off x="6796431" y="1158125"/>
            <a:ext cx="516519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C00000"/>
                </a:solidFill>
                <a:latin typeface="Arial"/>
                <a:ea typeface="Arial"/>
                <a:cs typeface="Arial"/>
                <a:sym typeface="Arial"/>
              </a:rPr>
              <a:t>Trace-generated background traffic </a:t>
            </a:r>
            <a:endParaRPr dirty="0"/>
          </a:p>
        </p:txBody>
      </p:sp>
      <p:sp>
        <p:nvSpPr>
          <p:cNvPr id="1541" name="Google Shape;1541;p119"/>
          <p:cNvSpPr txBox="1"/>
          <p:nvPr/>
        </p:nvSpPr>
        <p:spPr>
          <a:xfrm>
            <a:off x="6823398" y="324030"/>
            <a:ext cx="468589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C00000"/>
                </a:solidFill>
                <a:latin typeface="Arial"/>
                <a:ea typeface="Arial"/>
                <a:cs typeface="Arial"/>
                <a:sym typeface="Arial"/>
              </a:rPr>
              <a:t>Over-the-air testbed</a:t>
            </a:r>
            <a:endParaRPr dirty="0"/>
          </a:p>
        </p:txBody>
      </p:sp>
      <p:sp>
        <p:nvSpPr>
          <p:cNvPr id="2" name="Google Shape;1541;p119">
            <a:extLst>
              <a:ext uri="{FF2B5EF4-FFF2-40B4-BE49-F238E27FC236}">
                <a16:creationId xmlns:a16="http://schemas.microsoft.com/office/drawing/2014/main" id="{B8FB10AA-D875-64BD-B936-61AF41CDED74}"/>
              </a:ext>
            </a:extLst>
          </p:cNvPr>
          <p:cNvSpPr txBox="1"/>
          <p:nvPr/>
        </p:nvSpPr>
        <p:spPr>
          <a:xfrm>
            <a:off x="6823398" y="745254"/>
            <a:ext cx="4685898"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dirty="0">
                <a:solidFill>
                  <a:srgbClr val="C00000"/>
                </a:solidFill>
              </a:rPr>
              <a:t>Edge Video Analytics Application</a:t>
            </a:r>
            <a:endParaRPr dirty="0"/>
          </a:p>
        </p:txBody>
      </p:sp>
      <p:pic>
        <p:nvPicPr>
          <p:cNvPr id="4" name="Picture 3" descr="A graph with numbers and letters&#10;&#10;Description automatically generated with medium confidence">
            <a:extLst>
              <a:ext uri="{FF2B5EF4-FFF2-40B4-BE49-F238E27FC236}">
                <a16:creationId xmlns:a16="http://schemas.microsoft.com/office/drawing/2014/main" id="{77714EEA-6E64-E847-C1B8-F47163C940BE}"/>
              </a:ext>
            </a:extLst>
          </p:cNvPr>
          <p:cNvPicPr>
            <a:picLocks noChangeAspect="1"/>
          </p:cNvPicPr>
          <p:nvPr/>
        </p:nvPicPr>
        <p:blipFill>
          <a:blip r:embed="rId4"/>
          <a:srcRect l="1" t="6451" r="44498"/>
          <a:stretch/>
        </p:blipFill>
        <p:spPr>
          <a:xfrm>
            <a:off x="1011115" y="2344779"/>
            <a:ext cx="4027234" cy="3957032"/>
          </a:xfrm>
          <a:prstGeom prst="rect">
            <a:avLst/>
          </a:prstGeom>
        </p:spPr>
      </p:pic>
      <p:pic>
        <p:nvPicPr>
          <p:cNvPr id="1543" name="Google Shape;1543;p119" descr="A graph of different colored lines&#10;&#10;Description automatically generated with medium confidence"/>
          <p:cNvPicPr preferRelativeResize="0"/>
          <p:nvPr/>
        </p:nvPicPr>
        <p:blipFill rotWithShape="1">
          <a:blip r:embed="rId5">
            <a:alphaModFix/>
          </a:blip>
          <a:srcRect l="19806" t="2711" r="15093" b="84033"/>
          <a:stretch/>
        </p:blipFill>
        <p:spPr>
          <a:xfrm>
            <a:off x="230372" y="1520293"/>
            <a:ext cx="5141921" cy="639112"/>
          </a:xfrm>
          <a:prstGeom prst="rect">
            <a:avLst/>
          </a:prstGeom>
          <a:noFill/>
          <a:ln>
            <a:noFill/>
          </a:ln>
        </p:spPr>
      </p:pic>
      <p:pic>
        <p:nvPicPr>
          <p:cNvPr id="6" name="Picture 5" descr="A graph of different colored lines&#10;&#10;Description automatically generated with medium confidence">
            <a:extLst>
              <a:ext uri="{FF2B5EF4-FFF2-40B4-BE49-F238E27FC236}">
                <a16:creationId xmlns:a16="http://schemas.microsoft.com/office/drawing/2014/main" id="{C8A80E1F-5E1B-9892-4619-64BDDB5D4A3E}"/>
              </a:ext>
            </a:extLst>
          </p:cNvPr>
          <p:cNvPicPr>
            <a:picLocks noChangeAspect="1"/>
          </p:cNvPicPr>
          <p:nvPr/>
        </p:nvPicPr>
        <p:blipFill>
          <a:blip r:embed="rId6"/>
          <a:srcRect l="12960" t="18502" r="43658" b="27900"/>
          <a:stretch/>
        </p:blipFill>
        <p:spPr>
          <a:xfrm>
            <a:off x="1924139" y="2847209"/>
            <a:ext cx="3063891" cy="2262164"/>
          </a:xfrm>
          <a:prstGeom prst="rect">
            <a:avLst/>
          </a:prstGeom>
        </p:spPr>
      </p:pic>
      <p:sp>
        <p:nvSpPr>
          <p:cNvPr id="7" name="Google Shape;1559;p120">
            <a:extLst>
              <a:ext uri="{FF2B5EF4-FFF2-40B4-BE49-F238E27FC236}">
                <a16:creationId xmlns:a16="http://schemas.microsoft.com/office/drawing/2014/main" id="{1E5F91C9-7BA6-4D6F-737A-7BAB0936A172}"/>
              </a:ext>
            </a:extLst>
          </p:cNvPr>
          <p:cNvSpPr txBox="1"/>
          <p:nvPr/>
        </p:nvSpPr>
        <p:spPr>
          <a:xfrm>
            <a:off x="6601202" y="2629615"/>
            <a:ext cx="480797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1" u="sng" strike="noStrike" cap="none" dirty="0">
                <a:solidFill>
                  <a:srgbClr val="0070C0"/>
                </a:solidFill>
                <a:latin typeface="Arial"/>
                <a:ea typeface="Arial"/>
                <a:cs typeface="Arial"/>
                <a:sym typeface="Arial"/>
              </a:rPr>
              <a:t>Wixor significantly boosts Edge Video Analytics QoE!</a:t>
            </a:r>
            <a:endParaRPr dirty="0"/>
          </a:p>
        </p:txBody>
      </p:sp>
      <p:sp>
        <p:nvSpPr>
          <p:cNvPr id="8" name="Google Shape;1527;p118">
            <a:extLst>
              <a:ext uri="{FF2B5EF4-FFF2-40B4-BE49-F238E27FC236}">
                <a16:creationId xmlns:a16="http://schemas.microsoft.com/office/drawing/2014/main" id="{3BAB0143-24AB-785B-D894-4F7BC0EB9085}"/>
              </a:ext>
            </a:extLst>
          </p:cNvPr>
          <p:cNvSpPr txBox="1"/>
          <p:nvPr/>
        </p:nvSpPr>
        <p:spPr>
          <a:xfrm>
            <a:off x="2734416" y="2938513"/>
            <a:ext cx="129838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dirty="0">
                <a:solidFill>
                  <a:srgbClr val="9467BD"/>
                </a:solidFill>
              </a:rPr>
              <a:t>← 21%</a:t>
            </a:r>
            <a:endParaRPr dirty="0"/>
          </a:p>
        </p:txBody>
      </p:sp>
      <p:sp>
        <p:nvSpPr>
          <p:cNvPr id="9" name="Google Shape;1527;p118">
            <a:extLst>
              <a:ext uri="{FF2B5EF4-FFF2-40B4-BE49-F238E27FC236}">
                <a16:creationId xmlns:a16="http://schemas.microsoft.com/office/drawing/2014/main" id="{9E2A5E23-5ABE-0FEA-2892-F8EFBC34F652}"/>
              </a:ext>
            </a:extLst>
          </p:cNvPr>
          <p:cNvSpPr txBox="1"/>
          <p:nvPr/>
        </p:nvSpPr>
        <p:spPr>
          <a:xfrm>
            <a:off x="1925865" y="3303920"/>
            <a:ext cx="1160162" cy="461624"/>
          </a:xfrm>
          <a:prstGeom prst="rect">
            <a:avLst/>
          </a:prstGeom>
          <a:noFill/>
          <a:ln>
            <a:noFill/>
          </a:ln>
        </p:spPr>
        <p:txBody>
          <a:bodyPr spcFirstLastPara="1" wrap="square" lIns="91425" tIns="45700" rIns="91425" bIns="45700" anchor="t" anchorCtr="0">
            <a:spAutoFit/>
          </a:bodyPr>
          <a:lstStyle/>
          <a:p>
            <a:pPr lvl="0"/>
            <a:r>
              <a:rPr lang="en-US" sz="2400" b="1" i="1" dirty="0">
                <a:solidFill>
                  <a:srgbClr val="9467BD"/>
                </a:solidFill>
              </a:rPr>
              <a:t>25% ↑</a:t>
            </a:r>
            <a:endParaRPr dirty="0"/>
          </a:p>
        </p:txBody>
      </p:sp>
      <p:sp>
        <p:nvSpPr>
          <p:cNvPr id="17" name="Google Shape;1559;p120">
            <a:extLst>
              <a:ext uri="{FF2B5EF4-FFF2-40B4-BE49-F238E27FC236}">
                <a16:creationId xmlns:a16="http://schemas.microsoft.com/office/drawing/2014/main" id="{95EC9C45-FCA3-981C-5F3D-D026511E5405}"/>
              </a:ext>
            </a:extLst>
          </p:cNvPr>
          <p:cNvSpPr txBox="1"/>
          <p:nvPr/>
        </p:nvSpPr>
        <p:spPr>
          <a:xfrm>
            <a:off x="6714974" y="4462084"/>
            <a:ext cx="3904208" cy="1650662"/>
          </a:xfrm>
          <a:prstGeom prst="wave">
            <a:avLst>
              <a:gd name="adj1" fmla="val 12500"/>
              <a:gd name="adj2" fmla="val 0"/>
            </a:avLst>
          </a:prstGeom>
          <a:solidFill>
            <a:schemeClr val="bg1">
              <a:lumMod val="85000"/>
            </a:schemeClr>
          </a:solidFill>
          <a:ln w="19050">
            <a:solidFill>
              <a:schemeClr val="tx1"/>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strike="noStrike" cap="none" dirty="0">
                <a:solidFill>
                  <a:schemeClr val="tx1"/>
                </a:solidFill>
                <a:sym typeface="Arial"/>
              </a:rPr>
              <a:t>Check out our paper for more results!!</a:t>
            </a:r>
            <a:endParaRPr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 grpId="0" animBg="1"/>
      <p:bldP spid="1540" grpId="0"/>
      <p:bldP spid="1541" grpId="0"/>
      <p:bldP spid="2" grpId="0"/>
      <p:bldP spid="7" grpId="0"/>
      <p:bldP spid="8" grpId="0"/>
      <p:bldP spid="9"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p121"/>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18</a:t>
            </a:fld>
            <a:endParaRPr/>
          </a:p>
        </p:txBody>
      </p:sp>
      <p:sp>
        <p:nvSpPr>
          <p:cNvPr id="1566" name="Google Shape;1566;p121"/>
          <p:cNvSpPr txBox="1"/>
          <p:nvPr/>
        </p:nvSpPr>
        <p:spPr>
          <a:xfrm>
            <a:off x="313151" y="137786"/>
            <a:ext cx="11318868"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0070C0"/>
                </a:solidFill>
                <a:latin typeface="Arial"/>
                <a:ea typeface="Arial"/>
                <a:cs typeface="Arial"/>
                <a:sym typeface="Arial"/>
              </a:rPr>
              <a:t>Wixor: Dynamic TDD Policy Adaptation for 5G/xG Networks</a:t>
            </a:r>
            <a:endParaRPr/>
          </a:p>
        </p:txBody>
      </p:sp>
      <p:sp>
        <p:nvSpPr>
          <p:cNvPr id="1567" name="Google Shape;1567;p121"/>
          <p:cNvSpPr txBox="1"/>
          <p:nvPr/>
        </p:nvSpPr>
        <p:spPr>
          <a:xfrm>
            <a:off x="2533165" y="6101756"/>
            <a:ext cx="712566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1" u="none" strike="noStrike" cap="none">
                <a:solidFill>
                  <a:srgbClr val="000000"/>
                </a:solidFill>
                <a:latin typeface="Arial"/>
                <a:ea typeface="Arial"/>
                <a:cs typeface="Arial"/>
                <a:sym typeface="Arial"/>
              </a:rPr>
              <a:t>Reach out at </a:t>
            </a:r>
            <a:r>
              <a:rPr lang="en-US" sz="2000" b="0" i="1"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ahmadhas@usc.edu</a:t>
            </a:r>
            <a:r>
              <a:rPr lang="en-US" sz="2000" b="0" i="1" u="none" strike="noStrike" cap="none">
                <a:solidFill>
                  <a:srgbClr val="000000"/>
                </a:solidFill>
                <a:latin typeface="Arial"/>
                <a:ea typeface="Arial"/>
                <a:cs typeface="Arial"/>
                <a:sym typeface="Arial"/>
              </a:rPr>
              <a:t> if there are any questions.</a:t>
            </a:r>
            <a:endParaRPr/>
          </a:p>
        </p:txBody>
      </p:sp>
      <p:sp>
        <p:nvSpPr>
          <p:cNvPr id="1568" name="Google Shape;1568;p121"/>
          <p:cNvSpPr/>
          <p:nvPr/>
        </p:nvSpPr>
        <p:spPr>
          <a:xfrm>
            <a:off x="2345853" y="1838901"/>
            <a:ext cx="7689156" cy="887254"/>
          </a:xfrm>
          <a:prstGeom prst="roundRect">
            <a:avLst>
              <a:gd name="adj" fmla="val 11385"/>
            </a:avLst>
          </a:prstGeom>
          <a:solidFill>
            <a:srgbClr val="DCDCD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2400" b="0" i="0" u="none" strike="noStrike" cap="none" dirty="0">
                <a:solidFill>
                  <a:schemeClr val="dk1"/>
                </a:solidFill>
                <a:latin typeface="Arial"/>
                <a:ea typeface="Arial"/>
                <a:cs typeface="Arial"/>
                <a:sym typeface="Arial"/>
              </a:rPr>
              <a:t>It is an </a:t>
            </a:r>
            <a:r>
              <a:rPr lang="en-US" sz="2400" b="0" i="0" u="none" strike="noStrike" cap="none" dirty="0">
                <a:solidFill>
                  <a:schemeClr val="accent5"/>
                </a:solidFill>
                <a:latin typeface="Arial"/>
                <a:ea typeface="Arial"/>
                <a:cs typeface="Arial"/>
                <a:sym typeface="Arial"/>
              </a:rPr>
              <a:t>important/challenging</a:t>
            </a:r>
            <a:r>
              <a:rPr lang="en-US" sz="2400" b="0" i="0" u="none" strike="noStrike" cap="none" dirty="0">
                <a:solidFill>
                  <a:schemeClr val="dk1"/>
                </a:solidFill>
                <a:latin typeface="Arial"/>
                <a:ea typeface="Arial"/>
                <a:cs typeface="Arial"/>
                <a:sym typeface="Arial"/>
              </a:rPr>
              <a:t> problem and existing schemes perform </a:t>
            </a:r>
            <a:r>
              <a:rPr lang="en-US" sz="2400" b="0" i="0" u="none" strike="noStrike" cap="none" dirty="0">
                <a:solidFill>
                  <a:srgbClr val="C00000"/>
                </a:solidFill>
                <a:latin typeface="Arial"/>
                <a:ea typeface="Arial"/>
                <a:cs typeface="Arial"/>
                <a:sym typeface="Arial"/>
              </a:rPr>
              <a:t>poorly</a:t>
            </a:r>
            <a:endParaRPr dirty="0"/>
          </a:p>
        </p:txBody>
      </p:sp>
      <p:sp>
        <p:nvSpPr>
          <p:cNvPr id="1569" name="Google Shape;1569;p121"/>
          <p:cNvSpPr/>
          <p:nvPr/>
        </p:nvSpPr>
        <p:spPr>
          <a:xfrm>
            <a:off x="3855872" y="3301176"/>
            <a:ext cx="7689156" cy="887254"/>
          </a:xfrm>
          <a:prstGeom prst="roundRect">
            <a:avLst>
              <a:gd name="adj" fmla="val 11385"/>
            </a:avLst>
          </a:prstGeom>
          <a:solidFill>
            <a:srgbClr val="DCDCD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2400" b="0" i="0" u="none" strike="noStrike" cap="none" dirty="0">
                <a:solidFill>
                  <a:schemeClr val="dk1"/>
                </a:solidFill>
                <a:latin typeface="Arial"/>
                <a:ea typeface="Arial"/>
                <a:cs typeface="Arial"/>
                <a:sym typeface="Arial"/>
              </a:rPr>
              <a:t>We </a:t>
            </a:r>
            <a:r>
              <a:rPr lang="en-US" sz="2400" b="0" i="0" u="none" strike="noStrike" cap="none" dirty="0">
                <a:solidFill>
                  <a:srgbClr val="0070C0"/>
                </a:solidFill>
                <a:latin typeface="Arial"/>
                <a:ea typeface="Arial"/>
                <a:cs typeface="Arial"/>
                <a:sym typeface="Arial"/>
              </a:rPr>
              <a:t>design</a:t>
            </a:r>
            <a:r>
              <a:rPr lang="en-US" sz="2400" b="0" i="0" u="none" strike="noStrike" cap="none" dirty="0">
                <a:solidFill>
                  <a:schemeClr val="dk1"/>
                </a:solidFill>
                <a:latin typeface="Arial"/>
                <a:ea typeface="Arial"/>
                <a:cs typeface="Arial"/>
                <a:sym typeface="Arial"/>
              </a:rPr>
              <a:t> and prototype </a:t>
            </a:r>
            <a:r>
              <a:rPr lang="en-US" sz="2400" b="0" i="1" u="none" strike="noStrike" cap="none" dirty="0">
                <a:solidFill>
                  <a:schemeClr val="dk1"/>
                </a:solidFill>
                <a:latin typeface="Arial"/>
                <a:ea typeface="Arial"/>
                <a:cs typeface="Arial"/>
                <a:sym typeface="Arial"/>
              </a:rPr>
              <a:t>Wixor</a:t>
            </a:r>
            <a:r>
              <a:rPr lang="en-US" sz="2400" b="0" i="0" u="none" strike="noStrike" cap="none" dirty="0">
                <a:solidFill>
                  <a:schemeClr val="dk1"/>
                </a:solidFill>
                <a:latin typeface="Arial"/>
                <a:ea typeface="Arial"/>
                <a:cs typeface="Arial"/>
                <a:sym typeface="Arial"/>
              </a:rPr>
              <a:t> that performs dynamic TDD policy adaptation for 5G/</a:t>
            </a:r>
            <a:r>
              <a:rPr lang="en-US" sz="2400" b="0" i="0" u="none" strike="noStrike" cap="none" dirty="0" err="1">
                <a:solidFill>
                  <a:schemeClr val="dk1"/>
                </a:solidFill>
                <a:latin typeface="Arial"/>
                <a:ea typeface="Arial"/>
                <a:cs typeface="Arial"/>
                <a:sym typeface="Arial"/>
              </a:rPr>
              <a:t>xG</a:t>
            </a:r>
            <a:r>
              <a:rPr lang="en-US" sz="2400" b="0" i="0" u="none" strike="noStrike" cap="none" dirty="0">
                <a:solidFill>
                  <a:schemeClr val="dk1"/>
                </a:solidFill>
                <a:latin typeface="Arial"/>
                <a:ea typeface="Arial"/>
                <a:cs typeface="Arial"/>
                <a:sym typeface="Arial"/>
              </a:rPr>
              <a:t> networks</a:t>
            </a:r>
            <a:endParaRPr dirty="0"/>
          </a:p>
        </p:txBody>
      </p:sp>
      <p:sp>
        <p:nvSpPr>
          <p:cNvPr id="1570" name="Google Shape;1570;p121"/>
          <p:cNvSpPr/>
          <p:nvPr/>
        </p:nvSpPr>
        <p:spPr>
          <a:xfrm>
            <a:off x="1888653" y="4717915"/>
            <a:ext cx="7689156" cy="887254"/>
          </a:xfrm>
          <a:prstGeom prst="roundRect">
            <a:avLst>
              <a:gd name="adj" fmla="val 11385"/>
            </a:avLst>
          </a:prstGeom>
          <a:solidFill>
            <a:srgbClr val="DCDCD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2400" b="0" i="1" u="none" strike="noStrike" cap="none" dirty="0">
                <a:solidFill>
                  <a:schemeClr val="dk1"/>
                </a:solidFill>
                <a:latin typeface="Arial"/>
                <a:ea typeface="Arial"/>
                <a:cs typeface="Arial"/>
                <a:sym typeface="Arial"/>
              </a:rPr>
              <a:t>Wixor</a:t>
            </a:r>
            <a:r>
              <a:rPr lang="en-US" sz="2400" b="0" i="0" u="none" strike="noStrike" cap="none" dirty="0">
                <a:solidFill>
                  <a:schemeClr val="dk1"/>
                </a:solidFill>
                <a:latin typeface="Arial"/>
                <a:ea typeface="Arial"/>
                <a:cs typeface="Arial"/>
                <a:sym typeface="Arial"/>
              </a:rPr>
              <a:t> offers significant </a:t>
            </a:r>
            <a:r>
              <a:rPr lang="en-US" sz="2400" b="0" i="0" u="none" strike="noStrike" cap="none" dirty="0">
                <a:solidFill>
                  <a:srgbClr val="00B050"/>
                </a:solidFill>
                <a:latin typeface="Arial"/>
                <a:ea typeface="Arial"/>
                <a:cs typeface="Arial"/>
                <a:sym typeface="Arial"/>
              </a:rPr>
              <a:t>gains</a:t>
            </a:r>
            <a:r>
              <a:rPr lang="en-US" sz="2400" b="0" i="0" u="none" strike="noStrike" cap="none" dirty="0">
                <a:solidFill>
                  <a:schemeClr val="dk1"/>
                </a:solidFill>
                <a:latin typeface="Arial"/>
                <a:ea typeface="Arial"/>
                <a:cs typeface="Arial"/>
                <a:sym typeface="Arial"/>
              </a:rPr>
              <a:t> for apps, works well under diverse conditions, and has a low overhead</a:t>
            </a:r>
            <a:endParaRPr sz="3200" b="0" i="0" u="none" strike="noStrike" cap="none" dirty="0">
              <a:solidFill>
                <a:schemeClr val="dk1"/>
              </a:solidFill>
              <a:latin typeface="Arial"/>
              <a:ea typeface="Arial"/>
              <a:cs typeface="Arial"/>
              <a:sym typeface="Arial"/>
            </a:endParaRPr>
          </a:p>
        </p:txBody>
      </p:sp>
      <p:pic>
        <p:nvPicPr>
          <p:cNvPr id="1571" name="Google Shape;1571;p121"/>
          <p:cNvPicPr preferRelativeResize="0"/>
          <p:nvPr/>
        </p:nvPicPr>
        <p:blipFill rotWithShape="1">
          <a:blip r:embed="rId4">
            <a:alphaModFix/>
          </a:blip>
          <a:srcRect/>
          <a:stretch/>
        </p:blipFill>
        <p:spPr>
          <a:xfrm>
            <a:off x="1031357" y="1799312"/>
            <a:ext cx="941585" cy="941585"/>
          </a:xfrm>
          <a:prstGeom prst="rect">
            <a:avLst/>
          </a:prstGeom>
          <a:noFill/>
          <a:ln>
            <a:noFill/>
          </a:ln>
        </p:spPr>
      </p:pic>
      <p:pic>
        <p:nvPicPr>
          <p:cNvPr id="1572" name="Google Shape;1572;p121"/>
          <p:cNvPicPr preferRelativeResize="0"/>
          <p:nvPr/>
        </p:nvPicPr>
        <p:blipFill rotWithShape="1">
          <a:blip r:embed="rId5">
            <a:alphaModFix/>
          </a:blip>
          <a:srcRect/>
          <a:stretch/>
        </p:blipFill>
        <p:spPr>
          <a:xfrm>
            <a:off x="2533165" y="3239191"/>
            <a:ext cx="982137" cy="982137"/>
          </a:xfrm>
          <a:prstGeom prst="rect">
            <a:avLst/>
          </a:prstGeom>
          <a:noFill/>
          <a:ln>
            <a:noFill/>
          </a:ln>
        </p:spPr>
      </p:pic>
      <p:pic>
        <p:nvPicPr>
          <p:cNvPr id="1573" name="Google Shape;1573;p121"/>
          <p:cNvPicPr preferRelativeResize="0"/>
          <p:nvPr/>
        </p:nvPicPr>
        <p:blipFill rotWithShape="1">
          <a:blip r:embed="rId6">
            <a:alphaModFix/>
          </a:blip>
          <a:srcRect/>
          <a:stretch/>
        </p:blipFill>
        <p:spPr>
          <a:xfrm>
            <a:off x="546388" y="4635231"/>
            <a:ext cx="969938" cy="9699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7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399"/>
        <p:cNvGrpSpPr/>
        <p:nvPr/>
      </p:nvGrpSpPr>
      <p:grpSpPr>
        <a:xfrm>
          <a:off x="0" y="0"/>
          <a:ext cx="0" cy="0"/>
          <a:chOff x="0" y="0"/>
          <a:chExt cx="0" cy="0"/>
        </a:xfrm>
      </p:grpSpPr>
      <p:sp>
        <p:nvSpPr>
          <p:cNvPr id="400" name="Google Shape;400;p96"/>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19</a:t>
            </a:fld>
            <a:endParaRPr/>
          </a:p>
        </p:txBody>
      </p:sp>
      <p:grpSp>
        <p:nvGrpSpPr>
          <p:cNvPr id="401" name="Google Shape;401;p96"/>
          <p:cNvGrpSpPr/>
          <p:nvPr/>
        </p:nvGrpSpPr>
        <p:grpSpPr>
          <a:xfrm>
            <a:off x="1063256" y="214075"/>
            <a:ext cx="9605569" cy="766983"/>
            <a:chOff x="744999" y="322359"/>
            <a:chExt cx="9605569" cy="766983"/>
          </a:xfrm>
        </p:grpSpPr>
        <p:pic>
          <p:nvPicPr>
            <p:cNvPr id="402" name="Google Shape;402;p96" descr="A pink question mark on a black background&#10;&#10;Description automatically generated"/>
            <p:cNvPicPr preferRelativeResize="0"/>
            <p:nvPr/>
          </p:nvPicPr>
          <p:blipFill rotWithShape="1">
            <a:blip r:embed="rId3">
              <a:alphaModFix/>
            </a:blip>
            <a:srcRect/>
            <a:stretch/>
          </p:blipFill>
          <p:spPr>
            <a:xfrm>
              <a:off x="9583585" y="322359"/>
              <a:ext cx="766983" cy="766983"/>
            </a:xfrm>
            <a:prstGeom prst="rect">
              <a:avLst/>
            </a:prstGeom>
            <a:noFill/>
            <a:ln>
              <a:noFill/>
            </a:ln>
          </p:spPr>
        </p:pic>
        <p:sp>
          <p:nvSpPr>
            <p:cNvPr id="403" name="Google Shape;403;p96"/>
            <p:cNvSpPr txBox="1"/>
            <p:nvPr/>
          </p:nvSpPr>
          <p:spPr>
            <a:xfrm>
              <a:off x="744999" y="398075"/>
              <a:ext cx="8984511"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0070C0"/>
                  </a:solidFill>
                  <a:latin typeface="Arial"/>
                  <a:ea typeface="Arial"/>
                  <a:cs typeface="Arial"/>
                  <a:sym typeface="Arial"/>
                </a:rPr>
                <a:t>Why is TDD becoming more popular</a:t>
              </a:r>
              <a:endParaRPr/>
            </a:p>
          </p:txBody>
        </p:sp>
      </p:grpSp>
      <p:sp>
        <p:nvSpPr>
          <p:cNvPr id="404" name="Google Shape;404;p96"/>
          <p:cNvSpPr txBox="1"/>
          <p:nvPr/>
        </p:nvSpPr>
        <p:spPr>
          <a:xfrm>
            <a:off x="1784590" y="1595155"/>
            <a:ext cx="5589367"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B050"/>
                </a:solidFill>
                <a:latin typeface="Arial"/>
                <a:ea typeface="Arial"/>
                <a:cs typeface="Arial"/>
                <a:sym typeface="Arial"/>
              </a:rPr>
              <a:t>&gt;80% </a:t>
            </a:r>
            <a:r>
              <a:rPr lang="en-US" sz="2800" b="0" i="0" u="none" strike="noStrike" cap="none">
                <a:solidFill>
                  <a:srgbClr val="000000"/>
                </a:solidFill>
                <a:latin typeface="Arial"/>
                <a:ea typeface="Arial"/>
                <a:cs typeface="Arial"/>
                <a:sym typeface="Arial"/>
              </a:rPr>
              <a:t>operators are using TDD</a:t>
            </a:r>
            <a:endParaRPr/>
          </a:p>
        </p:txBody>
      </p:sp>
      <p:sp>
        <p:nvSpPr>
          <p:cNvPr id="405" name="Google Shape;405;p96"/>
          <p:cNvSpPr txBox="1"/>
          <p:nvPr/>
        </p:nvSpPr>
        <p:spPr>
          <a:xfrm>
            <a:off x="1784590" y="3268100"/>
            <a:ext cx="4027661"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Key </a:t>
            </a:r>
            <a:r>
              <a:rPr lang="en-US" sz="2800" b="1" i="0" u="none" strike="noStrike" cap="none">
                <a:solidFill>
                  <a:srgbClr val="0070C0"/>
                </a:solidFill>
                <a:latin typeface="Arial"/>
                <a:ea typeface="Arial"/>
                <a:cs typeface="Arial"/>
                <a:sym typeface="Arial"/>
              </a:rPr>
              <a:t>5G bands</a:t>
            </a:r>
            <a:r>
              <a:rPr lang="en-US" sz="2800" b="0" i="0" u="none" strike="noStrike" cap="none">
                <a:solidFill>
                  <a:srgbClr val="000000"/>
                </a:solidFill>
                <a:latin typeface="Arial"/>
                <a:ea typeface="Arial"/>
                <a:cs typeface="Arial"/>
                <a:sym typeface="Arial"/>
              </a:rPr>
              <a:t> are TDD</a:t>
            </a:r>
            <a:endParaRPr/>
          </a:p>
        </p:txBody>
      </p:sp>
      <p:sp>
        <p:nvSpPr>
          <p:cNvPr id="406" name="Google Shape;406;p96"/>
          <p:cNvSpPr txBox="1"/>
          <p:nvPr/>
        </p:nvSpPr>
        <p:spPr>
          <a:xfrm>
            <a:off x="1784590" y="4941044"/>
            <a:ext cx="5807057"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800" b="1" i="0" u="none" strike="noStrike" cap="none">
                <a:solidFill>
                  <a:srgbClr val="C00000"/>
                </a:solidFill>
                <a:latin typeface="Arial"/>
                <a:ea typeface="Arial"/>
                <a:cs typeface="Arial"/>
                <a:sym typeface="Arial"/>
              </a:rPr>
              <a:t>Flexible</a:t>
            </a:r>
            <a:r>
              <a:rPr lang="en-US" sz="2800" b="0" i="0" u="none" strike="noStrike" cap="none">
                <a:solidFill>
                  <a:srgbClr val="000000"/>
                </a:solidFill>
                <a:latin typeface="Arial"/>
                <a:ea typeface="Arial"/>
                <a:cs typeface="Arial"/>
                <a:sym typeface="Arial"/>
              </a:rPr>
              <a:t> radio resource allocation</a:t>
            </a:r>
            <a:endParaRPr/>
          </a:p>
        </p:txBody>
      </p:sp>
      <p:pic>
        <p:nvPicPr>
          <p:cNvPr id="407" name="Google Shape;407;p96"/>
          <p:cNvPicPr preferRelativeResize="0"/>
          <p:nvPr/>
        </p:nvPicPr>
        <p:blipFill rotWithShape="1">
          <a:blip r:embed="rId4">
            <a:alphaModFix/>
          </a:blip>
          <a:srcRect/>
          <a:stretch/>
        </p:blipFill>
        <p:spPr>
          <a:xfrm>
            <a:off x="634913" y="1505816"/>
            <a:ext cx="666307" cy="666307"/>
          </a:xfrm>
          <a:prstGeom prst="rect">
            <a:avLst/>
          </a:prstGeom>
          <a:noFill/>
          <a:ln>
            <a:noFill/>
          </a:ln>
        </p:spPr>
      </p:pic>
      <p:pic>
        <p:nvPicPr>
          <p:cNvPr id="408" name="Google Shape;408;p96"/>
          <p:cNvPicPr preferRelativeResize="0"/>
          <p:nvPr/>
        </p:nvPicPr>
        <p:blipFill rotWithShape="1">
          <a:blip r:embed="rId4">
            <a:alphaModFix/>
          </a:blip>
          <a:srcRect/>
          <a:stretch/>
        </p:blipFill>
        <p:spPr>
          <a:xfrm>
            <a:off x="634913" y="4871816"/>
            <a:ext cx="666307" cy="666307"/>
          </a:xfrm>
          <a:prstGeom prst="rect">
            <a:avLst/>
          </a:prstGeom>
          <a:noFill/>
          <a:ln>
            <a:noFill/>
          </a:ln>
        </p:spPr>
      </p:pic>
      <p:pic>
        <p:nvPicPr>
          <p:cNvPr id="409" name="Google Shape;409;p96"/>
          <p:cNvPicPr preferRelativeResize="0"/>
          <p:nvPr/>
        </p:nvPicPr>
        <p:blipFill rotWithShape="1">
          <a:blip r:embed="rId4">
            <a:alphaModFix/>
          </a:blip>
          <a:srcRect/>
          <a:stretch/>
        </p:blipFill>
        <p:spPr>
          <a:xfrm>
            <a:off x="634913" y="3188816"/>
            <a:ext cx="666307" cy="666307"/>
          </a:xfrm>
          <a:prstGeom prst="rect">
            <a:avLst/>
          </a:prstGeom>
          <a:noFill/>
          <a:ln>
            <a:noFill/>
          </a:ln>
        </p:spPr>
      </p:pic>
      <p:pic>
        <p:nvPicPr>
          <p:cNvPr id="410" name="Google Shape;410;p96" descr="What are 5G frequency bands - RF Page"/>
          <p:cNvPicPr preferRelativeResize="0"/>
          <p:nvPr/>
        </p:nvPicPr>
        <p:blipFill rotWithShape="1">
          <a:blip r:embed="rId5">
            <a:alphaModFix/>
          </a:blip>
          <a:srcRect t="31613" b="7874"/>
          <a:stretch/>
        </p:blipFill>
        <p:spPr>
          <a:xfrm>
            <a:off x="6096000" y="2885651"/>
            <a:ext cx="5684874" cy="1365469"/>
          </a:xfrm>
          <a:prstGeom prst="rect">
            <a:avLst/>
          </a:prstGeom>
          <a:noFill/>
          <a:ln>
            <a:noFill/>
          </a:ln>
        </p:spPr>
      </p:pic>
      <p:sp>
        <p:nvSpPr>
          <p:cNvPr id="411" name="Google Shape;411;p96"/>
          <p:cNvSpPr/>
          <p:nvPr/>
        </p:nvSpPr>
        <p:spPr>
          <a:xfrm>
            <a:off x="8075017" y="4834166"/>
            <a:ext cx="2797605" cy="451831"/>
          </a:xfrm>
          <a:prstGeom prst="rect">
            <a:avLst/>
          </a:prstGeom>
          <a:gradFill>
            <a:gsLst>
              <a:gs pos="0">
                <a:srgbClr val="8CDE9E"/>
              </a:gs>
              <a:gs pos="36000">
                <a:srgbClr val="BAE8C3"/>
              </a:gs>
              <a:gs pos="100000">
                <a:srgbClr val="FFDE65"/>
              </a:gs>
            </a:gsLst>
            <a:lin ang="0" scaled="0"/>
          </a:gradFill>
          <a:ln w="254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2" name="Google Shape;412;p96"/>
          <p:cNvSpPr txBox="1"/>
          <p:nvPr/>
        </p:nvSpPr>
        <p:spPr>
          <a:xfrm>
            <a:off x="10411927" y="5438549"/>
            <a:ext cx="88197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downlink</a:t>
            </a:r>
            <a:endParaRPr/>
          </a:p>
        </p:txBody>
      </p:sp>
      <p:cxnSp>
        <p:nvCxnSpPr>
          <p:cNvPr id="413" name="Google Shape;413;p96"/>
          <p:cNvCxnSpPr/>
          <p:nvPr/>
        </p:nvCxnSpPr>
        <p:spPr>
          <a:xfrm rot="10800000">
            <a:off x="8075017" y="5285996"/>
            <a:ext cx="0" cy="90656"/>
          </a:xfrm>
          <a:prstGeom prst="straightConnector1">
            <a:avLst/>
          </a:prstGeom>
          <a:noFill/>
          <a:ln w="19050" cap="flat" cmpd="sng">
            <a:solidFill>
              <a:schemeClr val="dk1"/>
            </a:solidFill>
            <a:prstDash val="solid"/>
            <a:round/>
            <a:headEnd type="none" w="sm" len="sm"/>
            <a:tailEnd type="none" w="sm" len="sm"/>
          </a:ln>
        </p:spPr>
      </p:cxnSp>
      <p:cxnSp>
        <p:nvCxnSpPr>
          <p:cNvPr id="414" name="Google Shape;414;p96"/>
          <p:cNvCxnSpPr/>
          <p:nvPr/>
        </p:nvCxnSpPr>
        <p:spPr>
          <a:xfrm rot="10800000">
            <a:off x="9440107" y="5300377"/>
            <a:ext cx="0" cy="76276"/>
          </a:xfrm>
          <a:prstGeom prst="straightConnector1">
            <a:avLst/>
          </a:prstGeom>
          <a:noFill/>
          <a:ln w="19050" cap="flat" cmpd="sng">
            <a:solidFill>
              <a:schemeClr val="dk1"/>
            </a:solidFill>
            <a:prstDash val="solid"/>
            <a:round/>
            <a:headEnd type="none" w="sm" len="sm"/>
            <a:tailEnd type="none" w="sm" len="sm"/>
          </a:ln>
        </p:spPr>
      </p:cxnSp>
      <p:cxnSp>
        <p:nvCxnSpPr>
          <p:cNvPr id="415" name="Google Shape;415;p96"/>
          <p:cNvCxnSpPr/>
          <p:nvPr/>
        </p:nvCxnSpPr>
        <p:spPr>
          <a:xfrm rot="10800000">
            <a:off x="10872622" y="5285996"/>
            <a:ext cx="0" cy="90657"/>
          </a:xfrm>
          <a:prstGeom prst="straightConnector1">
            <a:avLst/>
          </a:prstGeom>
          <a:noFill/>
          <a:ln w="19050" cap="flat" cmpd="sng">
            <a:solidFill>
              <a:schemeClr val="dk1"/>
            </a:solidFill>
            <a:prstDash val="solid"/>
            <a:round/>
            <a:headEnd type="none" w="sm" len="sm"/>
            <a:tailEnd type="none" w="sm" len="sm"/>
          </a:ln>
        </p:spPr>
      </p:cxnSp>
      <p:sp>
        <p:nvSpPr>
          <p:cNvPr id="416" name="Google Shape;416;p96"/>
          <p:cNvSpPr/>
          <p:nvPr/>
        </p:nvSpPr>
        <p:spPr>
          <a:xfrm>
            <a:off x="9288995" y="4708038"/>
            <a:ext cx="251720" cy="699564"/>
          </a:xfrm>
          <a:prstGeom prst="down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7" name="Google Shape;417;p96"/>
          <p:cNvSpPr txBox="1"/>
          <p:nvPr/>
        </p:nvSpPr>
        <p:spPr>
          <a:xfrm>
            <a:off x="7795837" y="5438550"/>
            <a:ext cx="6527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uplink</a:t>
            </a:r>
            <a:endParaRPr/>
          </a:p>
        </p:txBody>
      </p:sp>
      <p:sp>
        <p:nvSpPr>
          <p:cNvPr id="418" name="Google Shape;418;p96"/>
          <p:cNvSpPr txBox="1"/>
          <p:nvPr/>
        </p:nvSpPr>
        <p:spPr>
          <a:xfrm>
            <a:off x="9103712" y="5438550"/>
            <a:ext cx="62228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equal</a:t>
            </a:r>
            <a:endParaRPr/>
          </a:p>
        </p:txBody>
      </p:sp>
      <p:pic>
        <p:nvPicPr>
          <p:cNvPr id="419" name="Google Shape;419;p96" descr="A blue and black striped globe&#10;&#10;Description automatically generated"/>
          <p:cNvPicPr preferRelativeResize="0"/>
          <p:nvPr/>
        </p:nvPicPr>
        <p:blipFill rotWithShape="1">
          <a:blip r:embed="rId6">
            <a:alphaModFix/>
          </a:blip>
          <a:srcRect/>
          <a:stretch/>
        </p:blipFill>
        <p:spPr>
          <a:xfrm>
            <a:off x="7457737" y="1529419"/>
            <a:ext cx="1815066" cy="744933"/>
          </a:xfrm>
          <a:prstGeom prst="rect">
            <a:avLst/>
          </a:prstGeom>
          <a:noFill/>
          <a:ln>
            <a:noFill/>
          </a:ln>
        </p:spPr>
      </p:pic>
      <p:pic>
        <p:nvPicPr>
          <p:cNvPr id="420" name="Google Shape;420;p96" descr="TMobile Logo, symbol, meaning, history, PNG, brand"/>
          <p:cNvPicPr preferRelativeResize="0"/>
          <p:nvPr/>
        </p:nvPicPr>
        <p:blipFill rotWithShape="1">
          <a:blip r:embed="rId7">
            <a:alphaModFix/>
          </a:blip>
          <a:srcRect/>
          <a:stretch/>
        </p:blipFill>
        <p:spPr>
          <a:xfrm>
            <a:off x="10081788" y="1462241"/>
            <a:ext cx="1706217" cy="978346"/>
          </a:xfrm>
          <a:prstGeom prst="rect">
            <a:avLst/>
          </a:prstGeom>
          <a:noFill/>
          <a:ln>
            <a:noFill/>
          </a:ln>
        </p:spPr>
      </p:pic>
      <p:pic>
        <p:nvPicPr>
          <p:cNvPr id="421" name="Google Shape;421;p96" descr="A black and grey logo&#10;&#10;Description automatically generated"/>
          <p:cNvPicPr preferRelativeResize="0"/>
          <p:nvPr/>
        </p:nvPicPr>
        <p:blipFill rotWithShape="1">
          <a:blip r:embed="rId8">
            <a:alphaModFix/>
          </a:blip>
          <a:srcRect/>
          <a:stretch/>
        </p:blipFill>
        <p:spPr>
          <a:xfrm>
            <a:off x="8786568" y="1032191"/>
            <a:ext cx="1878859" cy="596285"/>
          </a:xfrm>
          <a:prstGeom prst="rect">
            <a:avLst/>
          </a:prstGeom>
          <a:noFill/>
          <a:ln>
            <a:noFill/>
          </a:ln>
        </p:spPr>
      </p:pic>
    </p:spTree>
    <p:extLst>
      <p:ext uri="{BB962C8B-B14F-4D97-AF65-F5344CB8AC3E}">
        <p14:creationId xmlns:p14="http://schemas.microsoft.com/office/powerpoint/2010/main" val="196277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7"/>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419"/>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421"/>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4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5"/>
                                        </p:tgtEl>
                                        <p:attrNameLst>
                                          <p:attrName>style.visibility</p:attrName>
                                        </p:attrNameLst>
                                      </p:cBhvr>
                                      <p:to>
                                        <p:strVal val="visible"/>
                                      </p:to>
                                    </p:set>
                                  </p:childTnLst>
                                </p:cTn>
                              </p:par>
                              <p:par>
                                <p:cTn id="21" presetID="1" presetClass="entr" presetSubtype="0" fill="hold" nodeType="withEffect">
                                  <p:stCondLst>
                                    <p:cond delay="500"/>
                                  </p:stCondLst>
                                  <p:childTnLst>
                                    <p:set>
                                      <p:cBhvr>
                                        <p:cTn id="22" dur="1" fill="hold">
                                          <p:stCondLst>
                                            <p:cond delay="0"/>
                                          </p:stCondLst>
                                        </p:cTn>
                                        <p:tgtEl>
                                          <p:spTgt spid="4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2</a:t>
            </a:fld>
            <a:endParaRPr/>
          </a:p>
        </p:txBody>
      </p:sp>
      <p:sp>
        <p:nvSpPr>
          <p:cNvPr id="353" name="Google Shape;353;p2"/>
          <p:cNvSpPr txBox="1"/>
          <p:nvPr/>
        </p:nvSpPr>
        <p:spPr>
          <a:xfrm>
            <a:off x="908605" y="204512"/>
            <a:ext cx="4088695"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70C0"/>
                </a:solidFill>
                <a:latin typeface="Arial"/>
                <a:ea typeface="Arial"/>
                <a:cs typeface="Arial"/>
                <a:sym typeface="Arial"/>
              </a:rPr>
              <a:t>Frequency Division Duplex</a:t>
            </a:r>
            <a:endParaRPr/>
          </a:p>
          <a:p>
            <a:pPr marL="0" marR="0" lvl="0" indent="0" algn="ctr" rtl="0">
              <a:lnSpc>
                <a:spcPct val="100000"/>
              </a:lnSpc>
              <a:spcBef>
                <a:spcPts val="0"/>
              </a:spcBef>
              <a:spcAft>
                <a:spcPts val="0"/>
              </a:spcAft>
              <a:buNone/>
            </a:pPr>
            <a:r>
              <a:rPr lang="en-US" sz="2400" b="1" i="0" u="none" strike="noStrike" cap="none">
                <a:solidFill>
                  <a:srgbClr val="0070C0"/>
                </a:solidFill>
                <a:latin typeface="Arial"/>
                <a:ea typeface="Arial"/>
                <a:cs typeface="Arial"/>
                <a:sym typeface="Arial"/>
              </a:rPr>
              <a:t>(FDD)</a:t>
            </a:r>
            <a:endParaRPr/>
          </a:p>
        </p:txBody>
      </p:sp>
      <p:sp>
        <p:nvSpPr>
          <p:cNvPr id="354" name="Google Shape;354;p2"/>
          <p:cNvSpPr txBox="1"/>
          <p:nvPr/>
        </p:nvSpPr>
        <p:spPr>
          <a:xfrm>
            <a:off x="7074299" y="204512"/>
            <a:ext cx="3880884"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70C0"/>
                </a:solidFill>
                <a:latin typeface="Arial"/>
                <a:ea typeface="Arial"/>
                <a:cs typeface="Arial"/>
                <a:sym typeface="Arial"/>
              </a:rPr>
              <a:t>Time Division Duplex</a:t>
            </a:r>
            <a:endParaRPr/>
          </a:p>
          <a:p>
            <a:pPr marL="0" marR="0" lvl="0" indent="0" algn="ctr" rtl="0">
              <a:lnSpc>
                <a:spcPct val="100000"/>
              </a:lnSpc>
              <a:spcBef>
                <a:spcPts val="0"/>
              </a:spcBef>
              <a:spcAft>
                <a:spcPts val="0"/>
              </a:spcAft>
              <a:buNone/>
            </a:pPr>
            <a:r>
              <a:rPr lang="en-US" sz="2400" b="1" i="0" u="none" strike="noStrike" cap="none">
                <a:solidFill>
                  <a:srgbClr val="0070C0"/>
                </a:solidFill>
                <a:latin typeface="Arial"/>
                <a:ea typeface="Arial"/>
                <a:cs typeface="Arial"/>
                <a:sym typeface="Arial"/>
              </a:rPr>
              <a:t>(TDD)</a:t>
            </a:r>
            <a:endParaRPr/>
          </a:p>
        </p:txBody>
      </p:sp>
      <p:grpSp>
        <p:nvGrpSpPr>
          <p:cNvPr id="355" name="Google Shape;355;p2"/>
          <p:cNvGrpSpPr/>
          <p:nvPr/>
        </p:nvGrpSpPr>
        <p:grpSpPr>
          <a:xfrm>
            <a:off x="269062" y="1521377"/>
            <a:ext cx="1888722" cy="2083515"/>
            <a:chOff x="7069949" y="3275554"/>
            <a:chExt cx="1616545" cy="1783267"/>
          </a:xfrm>
        </p:grpSpPr>
        <p:pic>
          <p:nvPicPr>
            <p:cNvPr id="356" name="Google Shape;356;p2" descr="Shape&#10;&#10;Description automatically generated with low confidence"/>
            <p:cNvPicPr preferRelativeResize="0"/>
            <p:nvPr/>
          </p:nvPicPr>
          <p:blipFill rotWithShape="1">
            <a:blip r:embed="rId3">
              <a:alphaModFix/>
            </a:blip>
            <a:srcRect/>
            <a:stretch/>
          </p:blipFill>
          <p:spPr>
            <a:xfrm>
              <a:off x="7069949" y="3442276"/>
              <a:ext cx="1616545" cy="1616545"/>
            </a:xfrm>
            <a:prstGeom prst="rect">
              <a:avLst/>
            </a:prstGeom>
            <a:noFill/>
            <a:ln>
              <a:noFill/>
            </a:ln>
          </p:spPr>
        </p:pic>
        <p:pic>
          <p:nvPicPr>
            <p:cNvPr id="357" name="Google Shape;357;p2" descr="Shape&#10;&#10;Description automatically generated with low confidence"/>
            <p:cNvPicPr preferRelativeResize="0"/>
            <p:nvPr/>
          </p:nvPicPr>
          <p:blipFill rotWithShape="1">
            <a:blip r:embed="rId4">
              <a:alphaModFix/>
            </a:blip>
            <a:srcRect/>
            <a:stretch/>
          </p:blipFill>
          <p:spPr>
            <a:xfrm>
              <a:off x="7696200" y="3275554"/>
              <a:ext cx="391418" cy="391418"/>
            </a:xfrm>
            <a:prstGeom prst="rect">
              <a:avLst/>
            </a:prstGeom>
            <a:noFill/>
            <a:ln>
              <a:noFill/>
            </a:ln>
          </p:spPr>
        </p:pic>
      </p:grpSp>
      <p:pic>
        <p:nvPicPr>
          <p:cNvPr id="358" name="Google Shape;358;p2" descr="A black background with a black square&#10;&#10;Description automatically generated with medium confidence"/>
          <p:cNvPicPr preferRelativeResize="0"/>
          <p:nvPr/>
        </p:nvPicPr>
        <p:blipFill rotWithShape="1">
          <a:blip r:embed="rId5">
            <a:alphaModFix/>
          </a:blip>
          <a:srcRect/>
          <a:stretch/>
        </p:blipFill>
        <p:spPr>
          <a:xfrm>
            <a:off x="4050365" y="2755930"/>
            <a:ext cx="641457" cy="641457"/>
          </a:xfrm>
          <a:prstGeom prst="rect">
            <a:avLst/>
          </a:prstGeom>
          <a:noFill/>
          <a:ln>
            <a:noFill/>
          </a:ln>
        </p:spPr>
      </p:pic>
      <p:pic>
        <p:nvPicPr>
          <p:cNvPr id="359" name="Google Shape;359;p2" descr="A purple arrow pointing to the right&#10;&#10;Description automatically generated"/>
          <p:cNvPicPr preferRelativeResize="0"/>
          <p:nvPr/>
        </p:nvPicPr>
        <p:blipFill rotWithShape="1">
          <a:blip r:embed="rId6">
            <a:alphaModFix/>
          </a:blip>
          <a:srcRect t="23120" b="21410"/>
          <a:stretch/>
        </p:blipFill>
        <p:spPr>
          <a:xfrm rot="900000">
            <a:off x="3087401" y="2297982"/>
            <a:ext cx="744343" cy="412876"/>
          </a:xfrm>
          <a:prstGeom prst="rect">
            <a:avLst/>
          </a:prstGeom>
          <a:noFill/>
          <a:ln>
            <a:noFill/>
          </a:ln>
        </p:spPr>
      </p:pic>
      <p:pic>
        <p:nvPicPr>
          <p:cNvPr id="360" name="Google Shape;360;p2" descr="A green arrow pointing to the right&#10;&#10;Description automatically generated"/>
          <p:cNvPicPr preferRelativeResize="0"/>
          <p:nvPr/>
        </p:nvPicPr>
        <p:blipFill rotWithShape="1">
          <a:blip r:embed="rId7">
            <a:alphaModFix/>
          </a:blip>
          <a:srcRect t="22417" b="22416"/>
          <a:stretch/>
        </p:blipFill>
        <p:spPr>
          <a:xfrm rot="947164">
            <a:off x="2229672" y="2657151"/>
            <a:ext cx="748414" cy="412876"/>
          </a:xfrm>
          <a:prstGeom prst="rect">
            <a:avLst/>
          </a:prstGeom>
          <a:noFill/>
          <a:ln>
            <a:noFill/>
          </a:ln>
        </p:spPr>
      </p:pic>
      <p:pic>
        <p:nvPicPr>
          <p:cNvPr id="361" name="Google Shape;361;p2" descr="A green arrow pointing to the right&#10;&#10;Description automatically generated"/>
          <p:cNvPicPr preferRelativeResize="0"/>
          <p:nvPr/>
        </p:nvPicPr>
        <p:blipFill rotWithShape="1">
          <a:blip r:embed="rId7">
            <a:alphaModFix/>
          </a:blip>
          <a:srcRect t="22417" b="22416"/>
          <a:stretch/>
        </p:blipFill>
        <p:spPr>
          <a:xfrm rot="947164">
            <a:off x="3062181" y="2894166"/>
            <a:ext cx="748414" cy="412876"/>
          </a:xfrm>
          <a:prstGeom prst="rect">
            <a:avLst/>
          </a:prstGeom>
          <a:noFill/>
          <a:ln>
            <a:noFill/>
          </a:ln>
        </p:spPr>
      </p:pic>
      <p:pic>
        <p:nvPicPr>
          <p:cNvPr id="362" name="Google Shape;362;p2" descr="A purple arrow pointing to the right&#10;&#10;Description automatically generated"/>
          <p:cNvPicPr preferRelativeResize="0"/>
          <p:nvPr/>
        </p:nvPicPr>
        <p:blipFill rotWithShape="1">
          <a:blip r:embed="rId6">
            <a:alphaModFix/>
          </a:blip>
          <a:srcRect t="23120" b="21410"/>
          <a:stretch/>
        </p:blipFill>
        <p:spPr>
          <a:xfrm rot="900000">
            <a:off x="2274739" y="2052173"/>
            <a:ext cx="744343" cy="412876"/>
          </a:xfrm>
          <a:prstGeom prst="rect">
            <a:avLst/>
          </a:prstGeom>
          <a:noFill/>
          <a:ln>
            <a:noFill/>
          </a:ln>
        </p:spPr>
      </p:pic>
      <p:grpSp>
        <p:nvGrpSpPr>
          <p:cNvPr id="363" name="Google Shape;363;p2"/>
          <p:cNvGrpSpPr/>
          <p:nvPr/>
        </p:nvGrpSpPr>
        <p:grpSpPr>
          <a:xfrm>
            <a:off x="6532423" y="1521377"/>
            <a:ext cx="1888722" cy="2083515"/>
            <a:chOff x="7069949" y="3275554"/>
            <a:chExt cx="1616545" cy="1783267"/>
          </a:xfrm>
        </p:grpSpPr>
        <p:pic>
          <p:nvPicPr>
            <p:cNvPr id="364" name="Google Shape;364;p2" descr="Shape&#10;&#10;Description automatically generated with low confidence"/>
            <p:cNvPicPr preferRelativeResize="0"/>
            <p:nvPr/>
          </p:nvPicPr>
          <p:blipFill rotWithShape="1">
            <a:blip r:embed="rId3">
              <a:alphaModFix/>
            </a:blip>
            <a:srcRect/>
            <a:stretch/>
          </p:blipFill>
          <p:spPr>
            <a:xfrm>
              <a:off x="7069949" y="3442276"/>
              <a:ext cx="1616545" cy="1616545"/>
            </a:xfrm>
            <a:prstGeom prst="rect">
              <a:avLst/>
            </a:prstGeom>
            <a:noFill/>
            <a:ln>
              <a:noFill/>
            </a:ln>
          </p:spPr>
        </p:pic>
        <p:pic>
          <p:nvPicPr>
            <p:cNvPr id="365" name="Google Shape;365;p2" descr="Shape&#10;&#10;Description automatically generated with low confidence"/>
            <p:cNvPicPr preferRelativeResize="0"/>
            <p:nvPr/>
          </p:nvPicPr>
          <p:blipFill rotWithShape="1">
            <a:blip r:embed="rId4">
              <a:alphaModFix/>
            </a:blip>
            <a:srcRect/>
            <a:stretch/>
          </p:blipFill>
          <p:spPr>
            <a:xfrm>
              <a:off x="7696200" y="3275554"/>
              <a:ext cx="391418" cy="391418"/>
            </a:xfrm>
            <a:prstGeom prst="rect">
              <a:avLst/>
            </a:prstGeom>
            <a:noFill/>
            <a:ln>
              <a:noFill/>
            </a:ln>
          </p:spPr>
        </p:pic>
      </p:grpSp>
      <p:pic>
        <p:nvPicPr>
          <p:cNvPr id="366" name="Google Shape;366;p2" descr="A black background with a black square&#10;&#10;Description automatically generated with medium confidence"/>
          <p:cNvPicPr preferRelativeResize="0"/>
          <p:nvPr/>
        </p:nvPicPr>
        <p:blipFill rotWithShape="1">
          <a:blip r:embed="rId5">
            <a:alphaModFix/>
          </a:blip>
          <a:srcRect/>
          <a:stretch/>
        </p:blipFill>
        <p:spPr>
          <a:xfrm>
            <a:off x="10313726" y="2755930"/>
            <a:ext cx="641457" cy="641457"/>
          </a:xfrm>
          <a:prstGeom prst="rect">
            <a:avLst/>
          </a:prstGeom>
          <a:noFill/>
          <a:ln>
            <a:noFill/>
          </a:ln>
        </p:spPr>
      </p:pic>
      <p:pic>
        <p:nvPicPr>
          <p:cNvPr id="367" name="Google Shape;367;p2" descr="A purple arrow pointing to the right&#10;&#10;Description automatically generated"/>
          <p:cNvPicPr preferRelativeResize="0"/>
          <p:nvPr/>
        </p:nvPicPr>
        <p:blipFill rotWithShape="1">
          <a:blip r:embed="rId6">
            <a:alphaModFix/>
          </a:blip>
          <a:srcRect t="23120" b="21410"/>
          <a:stretch/>
        </p:blipFill>
        <p:spPr>
          <a:xfrm rot="900000">
            <a:off x="8712285" y="2592056"/>
            <a:ext cx="475510" cy="263758"/>
          </a:xfrm>
          <a:prstGeom prst="rect">
            <a:avLst/>
          </a:prstGeom>
          <a:noFill/>
          <a:ln>
            <a:noFill/>
          </a:ln>
        </p:spPr>
      </p:pic>
      <p:pic>
        <p:nvPicPr>
          <p:cNvPr id="368" name="Google Shape;368;p2" descr="A green arrow pointing to the right&#10;&#10;Description automatically generated"/>
          <p:cNvPicPr preferRelativeResize="0"/>
          <p:nvPr/>
        </p:nvPicPr>
        <p:blipFill rotWithShape="1">
          <a:blip r:embed="rId7">
            <a:alphaModFix/>
          </a:blip>
          <a:srcRect t="22417" b="22416"/>
          <a:stretch/>
        </p:blipFill>
        <p:spPr>
          <a:xfrm rot="947164">
            <a:off x="8201718" y="2432745"/>
            <a:ext cx="477174" cy="263242"/>
          </a:xfrm>
          <a:prstGeom prst="rect">
            <a:avLst/>
          </a:prstGeom>
          <a:noFill/>
          <a:ln>
            <a:noFill/>
          </a:ln>
        </p:spPr>
      </p:pic>
      <p:pic>
        <p:nvPicPr>
          <p:cNvPr id="369" name="Google Shape;369;p2" descr="A purple arrow pointing to the right&#10;&#10;Description automatically generated"/>
          <p:cNvPicPr preferRelativeResize="0"/>
          <p:nvPr/>
        </p:nvPicPr>
        <p:blipFill rotWithShape="1">
          <a:blip r:embed="rId6">
            <a:alphaModFix/>
          </a:blip>
          <a:srcRect t="23120" b="21410"/>
          <a:stretch/>
        </p:blipFill>
        <p:spPr>
          <a:xfrm rot="900000">
            <a:off x="9751202" y="2896267"/>
            <a:ext cx="475510" cy="263758"/>
          </a:xfrm>
          <a:prstGeom prst="rect">
            <a:avLst/>
          </a:prstGeom>
          <a:noFill/>
          <a:ln>
            <a:noFill/>
          </a:ln>
        </p:spPr>
      </p:pic>
      <p:pic>
        <p:nvPicPr>
          <p:cNvPr id="370" name="Google Shape;370;p2" descr="A green arrow pointing to the right&#10;&#10;Description automatically generated"/>
          <p:cNvPicPr preferRelativeResize="0"/>
          <p:nvPr/>
        </p:nvPicPr>
        <p:blipFill rotWithShape="1">
          <a:blip r:embed="rId7">
            <a:alphaModFix/>
          </a:blip>
          <a:srcRect t="22417" b="22416"/>
          <a:stretch/>
        </p:blipFill>
        <p:spPr>
          <a:xfrm rot="947164">
            <a:off x="9240635" y="2736956"/>
            <a:ext cx="477174" cy="263242"/>
          </a:xfrm>
          <a:prstGeom prst="rect">
            <a:avLst/>
          </a:prstGeom>
          <a:noFill/>
          <a:ln>
            <a:noFill/>
          </a:ln>
        </p:spPr>
      </p:pic>
      <p:sp>
        <p:nvSpPr>
          <p:cNvPr id="371" name="Google Shape;371;p2"/>
          <p:cNvSpPr txBox="1"/>
          <p:nvPr/>
        </p:nvSpPr>
        <p:spPr>
          <a:xfrm rot="933296">
            <a:off x="2557809" y="1793992"/>
            <a:ext cx="1297172" cy="3077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8F6CA0"/>
                </a:solidFill>
                <a:latin typeface="Arial"/>
                <a:ea typeface="Arial"/>
                <a:cs typeface="Arial"/>
                <a:sym typeface="Arial"/>
              </a:rPr>
              <a:t>uplink</a:t>
            </a:r>
            <a:endParaRPr/>
          </a:p>
        </p:txBody>
      </p:sp>
      <p:sp>
        <p:nvSpPr>
          <p:cNvPr id="372" name="Google Shape;372;p2"/>
          <p:cNvSpPr txBox="1"/>
          <p:nvPr/>
        </p:nvSpPr>
        <p:spPr>
          <a:xfrm rot="976690">
            <a:off x="2165805" y="3212794"/>
            <a:ext cx="1297172" cy="3077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679939"/>
                </a:solidFill>
                <a:latin typeface="Arial"/>
                <a:ea typeface="Arial"/>
                <a:cs typeface="Arial"/>
                <a:sym typeface="Arial"/>
              </a:rPr>
              <a:t>downlink</a:t>
            </a:r>
            <a:endParaRPr/>
          </a:p>
        </p:txBody>
      </p:sp>
      <p:sp>
        <p:nvSpPr>
          <p:cNvPr id="373" name="Google Shape;373;p2"/>
          <p:cNvSpPr txBox="1"/>
          <p:nvPr/>
        </p:nvSpPr>
        <p:spPr>
          <a:xfrm>
            <a:off x="8421145" y="2264618"/>
            <a:ext cx="1297172"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rgbClr val="8F6CA0"/>
                </a:solidFill>
                <a:latin typeface="Arial"/>
                <a:ea typeface="Arial"/>
                <a:cs typeface="Arial"/>
                <a:sym typeface="Arial"/>
              </a:rPr>
              <a:t>uplink</a:t>
            </a:r>
            <a:endParaRPr/>
          </a:p>
        </p:txBody>
      </p:sp>
      <p:sp>
        <p:nvSpPr>
          <p:cNvPr id="374" name="Google Shape;374;p2"/>
          <p:cNvSpPr txBox="1"/>
          <p:nvPr/>
        </p:nvSpPr>
        <p:spPr>
          <a:xfrm>
            <a:off x="7618950" y="2762559"/>
            <a:ext cx="1297172"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rgbClr val="679939"/>
                </a:solidFill>
                <a:latin typeface="Arial"/>
                <a:ea typeface="Arial"/>
                <a:cs typeface="Arial"/>
                <a:sym typeface="Arial"/>
              </a:rPr>
              <a:t>downlink</a:t>
            </a:r>
            <a:endParaRPr/>
          </a:p>
        </p:txBody>
      </p:sp>
      <p:sp>
        <p:nvSpPr>
          <p:cNvPr id="375" name="Google Shape;375;p2"/>
          <p:cNvSpPr txBox="1"/>
          <p:nvPr/>
        </p:nvSpPr>
        <p:spPr>
          <a:xfrm>
            <a:off x="9454698" y="2632819"/>
            <a:ext cx="1297172"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rgbClr val="8F6CA0"/>
                </a:solidFill>
                <a:latin typeface="Arial"/>
                <a:ea typeface="Arial"/>
                <a:cs typeface="Arial"/>
                <a:sym typeface="Arial"/>
              </a:rPr>
              <a:t>uplink</a:t>
            </a:r>
            <a:endParaRPr/>
          </a:p>
        </p:txBody>
      </p:sp>
      <p:sp>
        <p:nvSpPr>
          <p:cNvPr id="376" name="Google Shape;376;p2"/>
          <p:cNvSpPr txBox="1"/>
          <p:nvPr/>
        </p:nvSpPr>
        <p:spPr>
          <a:xfrm>
            <a:off x="8654028" y="3081190"/>
            <a:ext cx="1297172"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rgbClr val="679939"/>
                </a:solidFill>
                <a:latin typeface="Arial"/>
                <a:ea typeface="Arial"/>
                <a:cs typeface="Arial"/>
                <a:sym typeface="Arial"/>
              </a:rPr>
              <a:t>downlink</a:t>
            </a:r>
            <a:endParaRPr/>
          </a:p>
        </p:txBody>
      </p:sp>
      <p:cxnSp>
        <p:nvCxnSpPr>
          <p:cNvPr id="377" name="Google Shape;377;p2"/>
          <p:cNvCxnSpPr/>
          <p:nvPr/>
        </p:nvCxnSpPr>
        <p:spPr>
          <a:xfrm rot="10800000" flipH="1">
            <a:off x="930280" y="4165218"/>
            <a:ext cx="541269" cy="1309488"/>
          </a:xfrm>
          <a:prstGeom prst="straightConnector1">
            <a:avLst/>
          </a:prstGeom>
          <a:noFill/>
          <a:ln w="22225" cap="flat" cmpd="sng">
            <a:solidFill>
              <a:schemeClr val="dk1"/>
            </a:solidFill>
            <a:prstDash val="solid"/>
            <a:round/>
            <a:headEnd type="none" w="sm" len="sm"/>
            <a:tailEnd type="stealth" w="med" len="med"/>
          </a:ln>
        </p:spPr>
      </p:cxnSp>
      <p:cxnSp>
        <p:nvCxnSpPr>
          <p:cNvPr id="378" name="Google Shape;378;p2"/>
          <p:cNvCxnSpPr/>
          <p:nvPr/>
        </p:nvCxnSpPr>
        <p:spPr>
          <a:xfrm>
            <a:off x="930280" y="5474706"/>
            <a:ext cx="3220034" cy="0"/>
          </a:xfrm>
          <a:prstGeom prst="straightConnector1">
            <a:avLst/>
          </a:prstGeom>
          <a:noFill/>
          <a:ln w="22225" cap="flat" cmpd="sng">
            <a:solidFill>
              <a:schemeClr val="dk1"/>
            </a:solidFill>
            <a:prstDash val="solid"/>
            <a:round/>
            <a:headEnd type="none" w="sm" len="sm"/>
            <a:tailEnd type="stealth" w="med" len="med"/>
          </a:ln>
        </p:spPr>
      </p:cxnSp>
      <p:sp>
        <p:nvSpPr>
          <p:cNvPr id="379" name="Google Shape;379;p2"/>
          <p:cNvSpPr txBox="1"/>
          <p:nvPr/>
        </p:nvSpPr>
        <p:spPr>
          <a:xfrm rot="-4180011">
            <a:off x="159009" y="4620574"/>
            <a:ext cx="1499191" cy="3077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Frequency</a:t>
            </a:r>
            <a:endParaRPr/>
          </a:p>
        </p:txBody>
      </p:sp>
      <p:sp>
        <p:nvSpPr>
          <p:cNvPr id="380" name="Google Shape;380;p2"/>
          <p:cNvSpPr txBox="1"/>
          <p:nvPr/>
        </p:nvSpPr>
        <p:spPr>
          <a:xfrm>
            <a:off x="1620891" y="5530823"/>
            <a:ext cx="1499191" cy="3077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Time</a:t>
            </a:r>
            <a:endParaRPr/>
          </a:p>
        </p:txBody>
      </p:sp>
      <p:sp>
        <p:nvSpPr>
          <p:cNvPr id="381" name="Google Shape;381;p2"/>
          <p:cNvSpPr/>
          <p:nvPr/>
        </p:nvSpPr>
        <p:spPr>
          <a:xfrm>
            <a:off x="1200914" y="4631661"/>
            <a:ext cx="2834446" cy="187829"/>
          </a:xfrm>
          <a:prstGeom prst="parallelogram">
            <a:avLst>
              <a:gd name="adj" fmla="val 41204"/>
            </a:avLst>
          </a:prstGeom>
          <a:solidFill>
            <a:srgbClr val="9A7BAA"/>
          </a:solidFill>
          <a:ln w="222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2" name="Google Shape;382;p2"/>
          <p:cNvSpPr/>
          <p:nvPr/>
        </p:nvSpPr>
        <p:spPr>
          <a:xfrm>
            <a:off x="1069268" y="4958768"/>
            <a:ext cx="2834446" cy="187829"/>
          </a:xfrm>
          <a:prstGeom prst="parallelogram">
            <a:avLst>
              <a:gd name="adj" fmla="val 41204"/>
            </a:avLst>
          </a:prstGeom>
          <a:solidFill>
            <a:srgbClr val="88C057"/>
          </a:solidFill>
          <a:ln w="222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83" name="Google Shape;383;p2"/>
          <p:cNvCxnSpPr/>
          <p:nvPr/>
        </p:nvCxnSpPr>
        <p:spPr>
          <a:xfrm rot="10800000" flipH="1">
            <a:off x="7391428" y="4185847"/>
            <a:ext cx="541269" cy="1309488"/>
          </a:xfrm>
          <a:prstGeom prst="straightConnector1">
            <a:avLst/>
          </a:prstGeom>
          <a:noFill/>
          <a:ln w="22225" cap="flat" cmpd="sng">
            <a:solidFill>
              <a:schemeClr val="dk1"/>
            </a:solidFill>
            <a:prstDash val="solid"/>
            <a:round/>
            <a:headEnd type="none" w="sm" len="sm"/>
            <a:tailEnd type="stealth" w="med" len="med"/>
          </a:ln>
        </p:spPr>
      </p:cxnSp>
      <p:cxnSp>
        <p:nvCxnSpPr>
          <p:cNvPr id="384" name="Google Shape;384;p2"/>
          <p:cNvCxnSpPr/>
          <p:nvPr/>
        </p:nvCxnSpPr>
        <p:spPr>
          <a:xfrm>
            <a:off x="7391428" y="5495335"/>
            <a:ext cx="3220034" cy="0"/>
          </a:xfrm>
          <a:prstGeom prst="straightConnector1">
            <a:avLst/>
          </a:prstGeom>
          <a:noFill/>
          <a:ln w="22225" cap="flat" cmpd="sng">
            <a:solidFill>
              <a:schemeClr val="dk1"/>
            </a:solidFill>
            <a:prstDash val="solid"/>
            <a:round/>
            <a:headEnd type="none" w="sm" len="sm"/>
            <a:tailEnd type="stealth" w="med" len="med"/>
          </a:ln>
        </p:spPr>
      </p:cxnSp>
      <p:sp>
        <p:nvSpPr>
          <p:cNvPr id="385" name="Google Shape;385;p2"/>
          <p:cNvSpPr txBox="1"/>
          <p:nvPr/>
        </p:nvSpPr>
        <p:spPr>
          <a:xfrm rot="-4180011">
            <a:off x="6620157" y="4641203"/>
            <a:ext cx="1499191" cy="3077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Frequency</a:t>
            </a:r>
            <a:endParaRPr/>
          </a:p>
        </p:txBody>
      </p:sp>
      <p:sp>
        <p:nvSpPr>
          <p:cNvPr id="386" name="Google Shape;386;p2"/>
          <p:cNvSpPr txBox="1"/>
          <p:nvPr/>
        </p:nvSpPr>
        <p:spPr>
          <a:xfrm>
            <a:off x="8082039" y="5551452"/>
            <a:ext cx="1499191" cy="3077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Time</a:t>
            </a:r>
            <a:endParaRPr/>
          </a:p>
        </p:txBody>
      </p:sp>
      <p:sp>
        <p:nvSpPr>
          <p:cNvPr id="387" name="Google Shape;387;p2"/>
          <p:cNvSpPr/>
          <p:nvPr/>
        </p:nvSpPr>
        <p:spPr>
          <a:xfrm>
            <a:off x="7582975" y="4557661"/>
            <a:ext cx="541269" cy="499192"/>
          </a:xfrm>
          <a:prstGeom prst="parallelogram">
            <a:avLst>
              <a:gd name="adj" fmla="val 41122"/>
            </a:avLst>
          </a:prstGeom>
          <a:solidFill>
            <a:srgbClr val="88C057"/>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8" name="Google Shape;388;p2"/>
          <p:cNvSpPr/>
          <p:nvPr/>
        </p:nvSpPr>
        <p:spPr>
          <a:xfrm>
            <a:off x="7917154" y="4557661"/>
            <a:ext cx="541269" cy="499192"/>
          </a:xfrm>
          <a:prstGeom prst="parallelogram">
            <a:avLst>
              <a:gd name="adj" fmla="val 41122"/>
            </a:avLst>
          </a:prstGeom>
          <a:solidFill>
            <a:srgbClr val="9A7BAA"/>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9" name="Google Shape;389;p2"/>
          <p:cNvSpPr/>
          <p:nvPr/>
        </p:nvSpPr>
        <p:spPr>
          <a:xfrm>
            <a:off x="8251333" y="4557661"/>
            <a:ext cx="541269" cy="499192"/>
          </a:xfrm>
          <a:prstGeom prst="parallelogram">
            <a:avLst>
              <a:gd name="adj" fmla="val 41122"/>
            </a:avLst>
          </a:prstGeom>
          <a:solidFill>
            <a:srgbClr val="88C057"/>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0" name="Google Shape;390;p2"/>
          <p:cNvSpPr/>
          <p:nvPr/>
        </p:nvSpPr>
        <p:spPr>
          <a:xfrm>
            <a:off x="8585512" y="4557661"/>
            <a:ext cx="541269" cy="499192"/>
          </a:xfrm>
          <a:prstGeom prst="parallelogram">
            <a:avLst>
              <a:gd name="adj" fmla="val 41122"/>
            </a:avLst>
          </a:prstGeom>
          <a:solidFill>
            <a:srgbClr val="9A7BAA"/>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1" name="Google Shape;391;p2"/>
          <p:cNvSpPr/>
          <p:nvPr/>
        </p:nvSpPr>
        <p:spPr>
          <a:xfrm>
            <a:off x="8919691" y="4557661"/>
            <a:ext cx="541269" cy="499192"/>
          </a:xfrm>
          <a:prstGeom prst="parallelogram">
            <a:avLst>
              <a:gd name="adj" fmla="val 41122"/>
            </a:avLst>
          </a:prstGeom>
          <a:solidFill>
            <a:srgbClr val="88C057"/>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2" name="Google Shape;392;p2"/>
          <p:cNvSpPr/>
          <p:nvPr/>
        </p:nvSpPr>
        <p:spPr>
          <a:xfrm>
            <a:off x="9253870" y="4557661"/>
            <a:ext cx="541269" cy="499192"/>
          </a:xfrm>
          <a:prstGeom prst="parallelogram">
            <a:avLst>
              <a:gd name="adj" fmla="val 41122"/>
            </a:avLst>
          </a:prstGeom>
          <a:solidFill>
            <a:srgbClr val="9A7BAA"/>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3" name="Google Shape;393;p2"/>
          <p:cNvSpPr/>
          <p:nvPr/>
        </p:nvSpPr>
        <p:spPr>
          <a:xfrm>
            <a:off x="9588049" y="4557661"/>
            <a:ext cx="541269" cy="499192"/>
          </a:xfrm>
          <a:prstGeom prst="parallelogram">
            <a:avLst>
              <a:gd name="adj" fmla="val 41122"/>
            </a:avLst>
          </a:prstGeom>
          <a:solidFill>
            <a:srgbClr val="88C057"/>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4" name="Google Shape;394;p2"/>
          <p:cNvSpPr/>
          <p:nvPr/>
        </p:nvSpPr>
        <p:spPr>
          <a:xfrm>
            <a:off x="9922225" y="4557661"/>
            <a:ext cx="541269" cy="499192"/>
          </a:xfrm>
          <a:prstGeom prst="parallelogram">
            <a:avLst>
              <a:gd name="adj" fmla="val 41122"/>
            </a:avLst>
          </a:prstGeom>
          <a:solidFill>
            <a:srgbClr val="9A7BAA"/>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425"/>
        <p:cNvGrpSpPr/>
        <p:nvPr/>
      </p:nvGrpSpPr>
      <p:grpSpPr>
        <a:xfrm>
          <a:off x="0" y="0"/>
          <a:ext cx="0" cy="0"/>
          <a:chOff x="0" y="0"/>
          <a:chExt cx="0" cy="0"/>
        </a:xfrm>
      </p:grpSpPr>
      <p:sp>
        <p:nvSpPr>
          <p:cNvPr id="426" name="Google Shape;426;p97"/>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20</a:t>
            </a:fld>
            <a:endParaRPr/>
          </a:p>
        </p:txBody>
      </p:sp>
      <p:grpSp>
        <p:nvGrpSpPr>
          <p:cNvPr id="427" name="Google Shape;427;p97"/>
          <p:cNvGrpSpPr/>
          <p:nvPr/>
        </p:nvGrpSpPr>
        <p:grpSpPr>
          <a:xfrm>
            <a:off x="1275907" y="106325"/>
            <a:ext cx="9353885" cy="766983"/>
            <a:chOff x="272350" y="246645"/>
            <a:chExt cx="9353885" cy="766983"/>
          </a:xfrm>
        </p:grpSpPr>
        <p:pic>
          <p:nvPicPr>
            <p:cNvPr id="428" name="Google Shape;428;p97" descr="A pink question mark on a black background&#10;&#10;Description automatically generated"/>
            <p:cNvPicPr preferRelativeResize="0"/>
            <p:nvPr/>
          </p:nvPicPr>
          <p:blipFill rotWithShape="1">
            <a:blip r:embed="rId3">
              <a:alphaModFix/>
            </a:blip>
            <a:srcRect/>
            <a:stretch/>
          </p:blipFill>
          <p:spPr>
            <a:xfrm>
              <a:off x="8859252" y="246645"/>
              <a:ext cx="766983" cy="766983"/>
            </a:xfrm>
            <a:prstGeom prst="rect">
              <a:avLst/>
            </a:prstGeom>
            <a:noFill/>
            <a:ln>
              <a:noFill/>
            </a:ln>
          </p:spPr>
        </p:pic>
        <p:sp>
          <p:nvSpPr>
            <p:cNvPr id="429" name="Google Shape;429;p97"/>
            <p:cNvSpPr txBox="1"/>
            <p:nvPr/>
          </p:nvSpPr>
          <p:spPr>
            <a:xfrm>
              <a:off x="272350" y="398075"/>
              <a:ext cx="8811492"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0070C0"/>
                  </a:solidFill>
                  <a:latin typeface="Arial"/>
                  <a:ea typeface="Arial"/>
                  <a:cs typeface="Arial"/>
                  <a:sym typeface="Arial"/>
                </a:rPr>
                <a:t>How is scheduling done in 5G TDD </a:t>
              </a:r>
              <a:endParaRPr/>
            </a:p>
          </p:txBody>
        </p:sp>
      </p:grpSp>
      <p:sp>
        <p:nvSpPr>
          <p:cNvPr id="430" name="Google Shape;430;p97"/>
          <p:cNvSpPr/>
          <p:nvPr/>
        </p:nvSpPr>
        <p:spPr>
          <a:xfrm>
            <a:off x="1738917" y="2381412"/>
            <a:ext cx="3080084" cy="421105"/>
          </a:xfrm>
          <a:prstGeom prst="rect">
            <a:avLst/>
          </a:prstGeom>
          <a:solidFill>
            <a:srgbClr val="B8B8B8"/>
          </a:solidFill>
          <a:ln w="254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0</a:t>
            </a:r>
            <a:endParaRPr/>
          </a:p>
        </p:txBody>
      </p:sp>
      <p:sp>
        <p:nvSpPr>
          <p:cNvPr id="431" name="Google Shape;431;p97"/>
          <p:cNvSpPr/>
          <p:nvPr/>
        </p:nvSpPr>
        <p:spPr>
          <a:xfrm>
            <a:off x="4819001" y="2381411"/>
            <a:ext cx="3080084" cy="421105"/>
          </a:xfrm>
          <a:prstGeom prst="rect">
            <a:avLst/>
          </a:prstGeom>
          <a:solidFill>
            <a:srgbClr val="B8B8B8"/>
          </a:solidFill>
          <a:ln w="254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1</a:t>
            </a:r>
            <a:endParaRPr/>
          </a:p>
        </p:txBody>
      </p:sp>
      <p:sp>
        <p:nvSpPr>
          <p:cNvPr id="432" name="Google Shape;432;p97"/>
          <p:cNvSpPr/>
          <p:nvPr/>
        </p:nvSpPr>
        <p:spPr>
          <a:xfrm>
            <a:off x="7899085" y="2381410"/>
            <a:ext cx="3080084" cy="421105"/>
          </a:xfrm>
          <a:prstGeom prst="rect">
            <a:avLst/>
          </a:prstGeom>
          <a:solidFill>
            <a:srgbClr val="B8B8B8"/>
          </a:solidFill>
          <a:ln w="254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2</a:t>
            </a:r>
            <a:endParaRPr/>
          </a:p>
        </p:txBody>
      </p:sp>
      <p:sp>
        <p:nvSpPr>
          <p:cNvPr id="433" name="Google Shape;433;p97"/>
          <p:cNvSpPr txBox="1"/>
          <p:nvPr/>
        </p:nvSpPr>
        <p:spPr>
          <a:xfrm>
            <a:off x="11030285" y="1965911"/>
            <a:ext cx="116171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0" i="0" u="none" strike="noStrike" cap="none">
                <a:solidFill>
                  <a:schemeClr val="dk1"/>
                </a:solidFill>
                <a:latin typeface="Arial"/>
                <a:ea typeface="Arial"/>
                <a:cs typeface="Arial"/>
                <a:sym typeface="Arial"/>
              </a:rPr>
              <a:t>…</a:t>
            </a:r>
            <a:endParaRPr/>
          </a:p>
        </p:txBody>
      </p:sp>
      <p:sp>
        <p:nvSpPr>
          <p:cNvPr id="434" name="Google Shape;434;p97"/>
          <p:cNvSpPr txBox="1"/>
          <p:nvPr/>
        </p:nvSpPr>
        <p:spPr>
          <a:xfrm>
            <a:off x="231033" y="2339425"/>
            <a:ext cx="1297172"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Frame</a:t>
            </a:r>
            <a:endParaRPr/>
          </a:p>
        </p:txBody>
      </p:sp>
      <p:cxnSp>
        <p:nvCxnSpPr>
          <p:cNvPr id="435" name="Google Shape;435;p97"/>
          <p:cNvCxnSpPr/>
          <p:nvPr/>
        </p:nvCxnSpPr>
        <p:spPr>
          <a:xfrm>
            <a:off x="1738917" y="2121195"/>
            <a:ext cx="3080084" cy="0"/>
          </a:xfrm>
          <a:prstGeom prst="straightConnector1">
            <a:avLst/>
          </a:prstGeom>
          <a:noFill/>
          <a:ln w="19050" cap="flat" cmpd="sng">
            <a:solidFill>
              <a:schemeClr val="dk1"/>
            </a:solidFill>
            <a:prstDash val="solid"/>
            <a:round/>
            <a:headEnd type="stealth" w="med" len="med"/>
            <a:tailEnd type="stealth" w="med" len="med"/>
          </a:ln>
        </p:spPr>
      </p:cxnSp>
      <p:sp>
        <p:nvSpPr>
          <p:cNvPr id="436" name="Google Shape;436;p97"/>
          <p:cNvSpPr txBox="1"/>
          <p:nvPr/>
        </p:nvSpPr>
        <p:spPr>
          <a:xfrm>
            <a:off x="2520577" y="1618130"/>
            <a:ext cx="1297172"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400" b="0" i="1" u="none" strike="noStrike" cap="none">
                <a:solidFill>
                  <a:srgbClr val="000000"/>
                </a:solidFill>
                <a:latin typeface="Arial"/>
                <a:ea typeface="Arial"/>
                <a:cs typeface="Arial"/>
                <a:sym typeface="Arial"/>
              </a:rPr>
              <a:t>10 ms</a:t>
            </a:r>
            <a:endParaRPr/>
          </a:p>
        </p:txBody>
      </p:sp>
    </p:spTree>
    <p:extLst>
      <p:ext uri="{BB962C8B-B14F-4D97-AF65-F5344CB8AC3E}">
        <p14:creationId xmlns:p14="http://schemas.microsoft.com/office/powerpoint/2010/main" val="8714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440"/>
        <p:cNvGrpSpPr/>
        <p:nvPr/>
      </p:nvGrpSpPr>
      <p:grpSpPr>
        <a:xfrm>
          <a:off x="0" y="0"/>
          <a:ext cx="0" cy="0"/>
          <a:chOff x="0" y="0"/>
          <a:chExt cx="0" cy="0"/>
        </a:xfrm>
      </p:grpSpPr>
      <p:sp>
        <p:nvSpPr>
          <p:cNvPr id="441" name="Google Shape;441;p98"/>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21</a:t>
            </a:fld>
            <a:endParaRPr/>
          </a:p>
        </p:txBody>
      </p:sp>
      <p:sp>
        <p:nvSpPr>
          <p:cNvPr id="442" name="Google Shape;442;p98"/>
          <p:cNvSpPr/>
          <p:nvPr/>
        </p:nvSpPr>
        <p:spPr>
          <a:xfrm>
            <a:off x="2405570" y="2073068"/>
            <a:ext cx="7596770" cy="421105"/>
          </a:xfrm>
          <a:prstGeom prst="rect">
            <a:avLst/>
          </a:prstGeom>
          <a:solidFill>
            <a:srgbClr val="B8B8B8"/>
          </a:solidFill>
          <a:ln w="254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0</a:t>
            </a:r>
            <a:endParaRPr/>
          </a:p>
        </p:txBody>
      </p:sp>
      <p:sp>
        <p:nvSpPr>
          <p:cNvPr id="443" name="Google Shape;443;p98"/>
          <p:cNvSpPr txBox="1"/>
          <p:nvPr/>
        </p:nvSpPr>
        <p:spPr>
          <a:xfrm>
            <a:off x="897686" y="2031081"/>
            <a:ext cx="1297172" cy="49244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Frame</a:t>
            </a:r>
            <a:endParaRPr/>
          </a:p>
        </p:txBody>
      </p:sp>
      <p:cxnSp>
        <p:nvCxnSpPr>
          <p:cNvPr id="444" name="Google Shape;444;p98"/>
          <p:cNvCxnSpPr/>
          <p:nvPr/>
        </p:nvCxnSpPr>
        <p:spPr>
          <a:xfrm>
            <a:off x="2405570" y="1812851"/>
            <a:ext cx="7617734" cy="0"/>
          </a:xfrm>
          <a:prstGeom prst="straightConnector1">
            <a:avLst/>
          </a:prstGeom>
          <a:noFill/>
          <a:ln w="19050" cap="flat" cmpd="sng">
            <a:solidFill>
              <a:schemeClr val="dk1"/>
            </a:solidFill>
            <a:prstDash val="solid"/>
            <a:round/>
            <a:headEnd type="stealth" w="med" len="med"/>
            <a:tailEnd type="stealth" w="med" len="med"/>
          </a:ln>
        </p:spPr>
      </p:cxnSp>
      <p:sp>
        <p:nvSpPr>
          <p:cNvPr id="445" name="Google Shape;445;p98"/>
          <p:cNvSpPr txBox="1"/>
          <p:nvPr/>
        </p:nvSpPr>
        <p:spPr>
          <a:xfrm>
            <a:off x="5565851" y="1367969"/>
            <a:ext cx="1297172"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400" b="0" i="1" u="none" strike="noStrike" cap="none">
                <a:solidFill>
                  <a:srgbClr val="000000"/>
                </a:solidFill>
                <a:latin typeface="Arial"/>
                <a:ea typeface="Arial"/>
                <a:cs typeface="Arial"/>
                <a:sym typeface="Arial"/>
              </a:rPr>
              <a:t>10 ms</a:t>
            </a:r>
            <a:endParaRPr/>
          </a:p>
        </p:txBody>
      </p:sp>
      <p:sp>
        <p:nvSpPr>
          <p:cNvPr id="446" name="Google Shape;446;p98"/>
          <p:cNvSpPr txBox="1"/>
          <p:nvPr/>
        </p:nvSpPr>
        <p:spPr>
          <a:xfrm>
            <a:off x="390206" y="3375427"/>
            <a:ext cx="1804652" cy="49244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Subframe</a:t>
            </a:r>
            <a:endParaRPr/>
          </a:p>
        </p:txBody>
      </p:sp>
      <p:sp>
        <p:nvSpPr>
          <p:cNvPr id="447" name="Google Shape;447;p98"/>
          <p:cNvSpPr/>
          <p:nvPr/>
        </p:nvSpPr>
        <p:spPr>
          <a:xfrm>
            <a:off x="2393820" y="3411095"/>
            <a:ext cx="760852" cy="421105"/>
          </a:xfrm>
          <a:prstGeom prst="rect">
            <a:avLst/>
          </a:prstGeom>
          <a:solidFill>
            <a:srgbClr val="CFCFCF"/>
          </a:solidFill>
          <a:ln w="1905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0</a:t>
            </a:r>
            <a:endParaRPr/>
          </a:p>
        </p:txBody>
      </p:sp>
      <p:sp>
        <p:nvSpPr>
          <p:cNvPr id="448" name="Google Shape;448;p98"/>
          <p:cNvSpPr/>
          <p:nvPr/>
        </p:nvSpPr>
        <p:spPr>
          <a:xfrm>
            <a:off x="3154672" y="3411095"/>
            <a:ext cx="760852" cy="421105"/>
          </a:xfrm>
          <a:prstGeom prst="rect">
            <a:avLst/>
          </a:prstGeom>
          <a:solidFill>
            <a:srgbClr val="CFCFCF"/>
          </a:solidFill>
          <a:ln w="1905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1</a:t>
            </a:r>
            <a:endParaRPr/>
          </a:p>
        </p:txBody>
      </p:sp>
      <p:sp>
        <p:nvSpPr>
          <p:cNvPr id="449" name="Google Shape;449;p98"/>
          <p:cNvSpPr/>
          <p:nvPr/>
        </p:nvSpPr>
        <p:spPr>
          <a:xfrm>
            <a:off x="3915524" y="3411096"/>
            <a:ext cx="760852" cy="421105"/>
          </a:xfrm>
          <a:prstGeom prst="rect">
            <a:avLst/>
          </a:prstGeom>
          <a:solidFill>
            <a:srgbClr val="CFCFCF"/>
          </a:solidFill>
          <a:ln w="1905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2</a:t>
            </a:r>
            <a:endParaRPr/>
          </a:p>
        </p:txBody>
      </p:sp>
      <p:sp>
        <p:nvSpPr>
          <p:cNvPr id="450" name="Google Shape;450;p98"/>
          <p:cNvSpPr/>
          <p:nvPr/>
        </p:nvSpPr>
        <p:spPr>
          <a:xfrm>
            <a:off x="4676376" y="3411096"/>
            <a:ext cx="760852" cy="421105"/>
          </a:xfrm>
          <a:prstGeom prst="rect">
            <a:avLst/>
          </a:prstGeom>
          <a:solidFill>
            <a:srgbClr val="CFCFCF"/>
          </a:solidFill>
          <a:ln w="1905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3</a:t>
            </a:r>
            <a:endParaRPr/>
          </a:p>
        </p:txBody>
      </p:sp>
      <p:sp>
        <p:nvSpPr>
          <p:cNvPr id="451" name="Google Shape;451;p98"/>
          <p:cNvSpPr/>
          <p:nvPr/>
        </p:nvSpPr>
        <p:spPr>
          <a:xfrm>
            <a:off x="5437228" y="3411096"/>
            <a:ext cx="760852" cy="421105"/>
          </a:xfrm>
          <a:prstGeom prst="rect">
            <a:avLst/>
          </a:prstGeom>
          <a:solidFill>
            <a:srgbClr val="CFCFCF"/>
          </a:solidFill>
          <a:ln w="1905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4</a:t>
            </a:r>
            <a:endParaRPr/>
          </a:p>
        </p:txBody>
      </p:sp>
      <p:sp>
        <p:nvSpPr>
          <p:cNvPr id="452" name="Google Shape;452;p98"/>
          <p:cNvSpPr/>
          <p:nvPr/>
        </p:nvSpPr>
        <p:spPr>
          <a:xfrm>
            <a:off x="6198080" y="3411096"/>
            <a:ext cx="760852" cy="421105"/>
          </a:xfrm>
          <a:prstGeom prst="rect">
            <a:avLst/>
          </a:prstGeom>
          <a:solidFill>
            <a:srgbClr val="CFCFCF"/>
          </a:solidFill>
          <a:ln w="1905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5</a:t>
            </a:r>
            <a:endParaRPr/>
          </a:p>
        </p:txBody>
      </p:sp>
      <p:sp>
        <p:nvSpPr>
          <p:cNvPr id="453" name="Google Shape;453;p98"/>
          <p:cNvSpPr/>
          <p:nvPr/>
        </p:nvSpPr>
        <p:spPr>
          <a:xfrm>
            <a:off x="6958932" y="3411095"/>
            <a:ext cx="760852" cy="421105"/>
          </a:xfrm>
          <a:prstGeom prst="rect">
            <a:avLst/>
          </a:prstGeom>
          <a:solidFill>
            <a:srgbClr val="CFCFCF"/>
          </a:solidFill>
          <a:ln w="1905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6</a:t>
            </a:r>
            <a:endParaRPr/>
          </a:p>
        </p:txBody>
      </p:sp>
      <p:sp>
        <p:nvSpPr>
          <p:cNvPr id="454" name="Google Shape;454;p98"/>
          <p:cNvSpPr/>
          <p:nvPr/>
        </p:nvSpPr>
        <p:spPr>
          <a:xfrm>
            <a:off x="7719784" y="3411095"/>
            <a:ext cx="760852" cy="421105"/>
          </a:xfrm>
          <a:prstGeom prst="rect">
            <a:avLst/>
          </a:prstGeom>
          <a:solidFill>
            <a:srgbClr val="CFCFCF"/>
          </a:solidFill>
          <a:ln w="1905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7</a:t>
            </a:r>
            <a:endParaRPr/>
          </a:p>
        </p:txBody>
      </p:sp>
      <p:sp>
        <p:nvSpPr>
          <p:cNvPr id="455" name="Google Shape;455;p98"/>
          <p:cNvSpPr/>
          <p:nvPr/>
        </p:nvSpPr>
        <p:spPr>
          <a:xfrm>
            <a:off x="8480636" y="3411095"/>
            <a:ext cx="760852" cy="421105"/>
          </a:xfrm>
          <a:prstGeom prst="rect">
            <a:avLst/>
          </a:prstGeom>
          <a:solidFill>
            <a:srgbClr val="CFCFCF"/>
          </a:solidFill>
          <a:ln w="1905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8</a:t>
            </a:r>
            <a:endParaRPr/>
          </a:p>
        </p:txBody>
      </p:sp>
      <p:sp>
        <p:nvSpPr>
          <p:cNvPr id="456" name="Google Shape;456;p98"/>
          <p:cNvSpPr/>
          <p:nvPr/>
        </p:nvSpPr>
        <p:spPr>
          <a:xfrm>
            <a:off x="9241488" y="3411095"/>
            <a:ext cx="760852" cy="421105"/>
          </a:xfrm>
          <a:prstGeom prst="rect">
            <a:avLst/>
          </a:prstGeom>
          <a:solidFill>
            <a:srgbClr val="CFCFCF"/>
          </a:solidFill>
          <a:ln w="1905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9</a:t>
            </a:r>
            <a:endParaRPr/>
          </a:p>
        </p:txBody>
      </p:sp>
      <p:sp>
        <p:nvSpPr>
          <p:cNvPr id="457" name="Google Shape;457;p98"/>
          <p:cNvSpPr txBox="1"/>
          <p:nvPr/>
        </p:nvSpPr>
        <p:spPr>
          <a:xfrm>
            <a:off x="10041141" y="1657569"/>
            <a:ext cx="116171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0" i="0" u="none" strike="noStrike" cap="none">
                <a:solidFill>
                  <a:schemeClr val="dk1"/>
                </a:solidFill>
                <a:latin typeface="Arial"/>
                <a:ea typeface="Arial"/>
                <a:cs typeface="Arial"/>
                <a:sym typeface="Arial"/>
              </a:rPr>
              <a:t>…</a:t>
            </a:r>
            <a:endParaRPr/>
          </a:p>
        </p:txBody>
      </p:sp>
      <p:cxnSp>
        <p:nvCxnSpPr>
          <p:cNvPr id="458" name="Google Shape;458;p98"/>
          <p:cNvCxnSpPr/>
          <p:nvPr/>
        </p:nvCxnSpPr>
        <p:spPr>
          <a:xfrm>
            <a:off x="2393820" y="3163186"/>
            <a:ext cx="760852" cy="0"/>
          </a:xfrm>
          <a:prstGeom prst="straightConnector1">
            <a:avLst/>
          </a:prstGeom>
          <a:noFill/>
          <a:ln w="19050" cap="flat" cmpd="sng">
            <a:solidFill>
              <a:schemeClr val="dk1"/>
            </a:solidFill>
            <a:prstDash val="solid"/>
            <a:round/>
            <a:headEnd type="stealth" w="med" len="med"/>
            <a:tailEnd type="stealth" w="med" len="med"/>
          </a:ln>
        </p:spPr>
      </p:cxnSp>
      <p:sp>
        <p:nvSpPr>
          <p:cNvPr id="459" name="Google Shape;459;p98"/>
          <p:cNvSpPr txBox="1"/>
          <p:nvPr/>
        </p:nvSpPr>
        <p:spPr>
          <a:xfrm>
            <a:off x="2303436" y="2742244"/>
            <a:ext cx="941620" cy="3077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000" b="0" i="1" u="none" strike="noStrike" cap="none">
                <a:solidFill>
                  <a:srgbClr val="000000"/>
                </a:solidFill>
                <a:latin typeface="Arial"/>
                <a:ea typeface="Arial"/>
                <a:cs typeface="Arial"/>
                <a:sym typeface="Arial"/>
              </a:rPr>
              <a:t>1 ms</a:t>
            </a:r>
            <a:endParaRPr/>
          </a:p>
        </p:txBody>
      </p:sp>
      <p:sp>
        <p:nvSpPr>
          <p:cNvPr id="460" name="Google Shape;460;p98"/>
          <p:cNvSpPr txBox="1"/>
          <p:nvPr/>
        </p:nvSpPr>
        <p:spPr>
          <a:xfrm>
            <a:off x="10026368" y="2969251"/>
            <a:ext cx="116171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0" i="0" u="none" strike="noStrike" cap="none">
                <a:solidFill>
                  <a:schemeClr val="dk1"/>
                </a:solidFill>
                <a:latin typeface="Arial"/>
                <a:ea typeface="Arial"/>
                <a:cs typeface="Arial"/>
                <a:sym typeface="Arial"/>
              </a:rPr>
              <a:t>…</a:t>
            </a:r>
            <a:endParaRPr/>
          </a:p>
        </p:txBody>
      </p:sp>
      <p:sp>
        <p:nvSpPr>
          <p:cNvPr id="461" name="Google Shape;461;p98"/>
          <p:cNvSpPr txBox="1"/>
          <p:nvPr/>
        </p:nvSpPr>
        <p:spPr>
          <a:xfrm>
            <a:off x="365720" y="4681271"/>
            <a:ext cx="1804652" cy="49244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Slot</a:t>
            </a:r>
            <a:endParaRPr/>
          </a:p>
        </p:txBody>
      </p:sp>
      <p:sp>
        <p:nvSpPr>
          <p:cNvPr id="462" name="Google Shape;462;p98"/>
          <p:cNvSpPr/>
          <p:nvPr/>
        </p:nvSpPr>
        <p:spPr>
          <a:xfrm>
            <a:off x="2393820" y="4716947"/>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463" name="Google Shape;463;p98"/>
          <p:cNvSpPr/>
          <p:nvPr/>
        </p:nvSpPr>
        <p:spPr>
          <a:xfrm>
            <a:off x="2771171" y="4716946"/>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464" name="Google Shape;464;p98"/>
          <p:cNvSpPr/>
          <p:nvPr/>
        </p:nvSpPr>
        <p:spPr>
          <a:xfrm>
            <a:off x="3154672" y="4716946"/>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465" name="Google Shape;465;p98"/>
          <p:cNvSpPr/>
          <p:nvPr/>
        </p:nvSpPr>
        <p:spPr>
          <a:xfrm>
            <a:off x="3532023" y="4716945"/>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466" name="Google Shape;466;p98"/>
          <p:cNvSpPr/>
          <p:nvPr/>
        </p:nvSpPr>
        <p:spPr>
          <a:xfrm>
            <a:off x="3909375" y="4716946"/>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467" name="Google Shape;467;p98"/>
          <p:cNvSpPr/>
          <p:nvPr/>
        </p:nvSpPr>
        <p:spPr>
          <a:xfrm>
            <a:off x="4286726" y="4716945"/>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468" name="Google Shape;468;p98"/>
          <p:cNvSpPr/>
          <p:nvPr/>
        </p:nvSpPr>
        <p:spPr>
          <a:xfrm>
            <a:off x="4670227" y="4716946"/>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469" name="Google Shape;469;p98"/>
          <p:cNvSpPr/>
          <p:nvPr/>
        </p:nvSpPr>
        <p:spPr>
          <a:xfrm>
            <a:off x="5047578" y="4716945"/>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470" name="Google Shape;470;p98"/>
          <p:cNvSpPr/>
          <p:nvPr/>
        </p:nvSpPr>
        <p:spPr>
          <a:xfrm>
            <a:off x="5431079" y="4716946"/>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471" name="Google Shape;471;p98"/>
          <p:cNvSpPr/>
          <p:nvPr/>
        </p:nvSpPr>
        <p:spPr>
          <a:xfrm>
            <a:off x="5808430" y="4716945"/>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472" name="Google Shape;472;p98"/>
          <p:cNvSpPr/>
          <p:nvPr/>
        </p:nvSpPr>
        <p:spPr>
          <a:xfrm>
            <a:off x="6191931" y="4716945"/>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473" name="Google Shape;473;p98"/>
          <p:cNvSpPr/>
          <p:nvPr/>
        </p:nvSpPr>
        <p:spPr>
          <a:xfrm>
            <a:off x="6569282" y="4716944"/>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474" name="Google Shape;474;p98"/>
          <p:cNvSpPr/>
          <p:nvPr/>
        </p:nvSpPr>
        <p:spPr>
          <a:xfrm>
            <a:off x="6191931" y="4717495"/>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475" name="Google Shape;475;p98"/>
          <p:cNvSpPr/>
          <p:nvPr/>
        </p:nvSpPr>
        <p:spPr>
          <a:xfrm>
            <a:off x="6569282" y="4717494"/>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476" name="Google Shape;476;p98"/>
          <p:cNvSpPr/>
          <p:nvPr/>
        </p:nvSpPr>
        <p:spPr>
          <a:xfrm>
            <a:off x="6959994" y="4716945"/>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477" name="Google Shape;477;p98"/>
          <p:cNvSpPr/>
          <p:nvPr/>
        </p:nvSpPr>
        <p:spPr>
          <a:xfrm>
            <a:off x="7337345" y="4716944"/>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478" name="Google Shape;478;p98"/>
          <p:cNvSpPr/>
          <p:nvPr/>
        </p:nvSpPr>
        <p:spPr>
          <a:xfrm>
            <a:off x="7720846" y="4716944"/>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479" name="Google Shape;479;p98"/>
          <p:cNvSpPr/>
          <p:nvPr/>
        </p:nvSpPr>
        <p:spPr>
          <a:xfrm>
            <a:off x="8098197" y="4716943"/>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480" name="Google Shape;480;p98"/>
          <p:cNvSpPr/>
          <p:nvPr/>
        </p:nvSpPr>
        <p:spPr>
          <a:xfrm>
            <a:off x="8480636" y="4716943"/>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481" name="Google Shape;481;p98"/>
          <p:cNvSpPr/>
          <p:nvPr/>
        </p:nvSpPr>
        <p:spPr>
          <a:xfrm>
            <a:off x="8857987" y="4716942"/>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482" name="Google Shape;482;p98"/>
          <p:cNvSpPr/>
          <p:nvPr/>
        </p:nvSpPr>
        <p:spPr>
          <a:xfrm>
            <a:off x="9240426" y="4716943"/>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483" name="Google Shape;483;p98"/>
          <p:cNvSpPr/>
          <p:nvPr/>
        </p:nvSpPr>
        <p:spPr>
          <a:xfrm>
            <a:off x="9617777" y="4716942"/>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484" name="Google Shape;484;p98"/>
          <p:cNvSpPr txBox="1"/>
          <p:nvPr/>
        </p:nvSpPr>
        <p:spPr>
          <a:xfrm>
            <a:off x="10041140" y="4511995"/>
            <a:ext cx="116171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0" i="0" u="none" strike="noStrike" cap="none">
                <a:solidFill>
                  <a:schemeClr val="dk1"/>
                </a:solidFill>
                <a:latin typeface="Arial"/>
                <a:ea typeface="Arial"/>
                <a:cs typeface="Arial"/>
                <a:sym typeface="Arial"/>
              </a:rPr>
              <a:t>…</a:t>
            </a:r>
            <a:endParaRPr/>
          </a:p>
        </p:txBody>
      </p:sp>
      <p:sp>
        <p:nvSpPr>
          <p:cNvPr id="485" name="Google Shape;485;p98"/>
          <p:cNvSpPr/>
          <p:nvPr/>
        </p:nvSpPr>
        <p:spPr>
          <a:xfrm>
            <a:off x="2393820" y="5138052"/>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486" name="Google Shape;486;p98"/>
          <p:cNvSpPr/>
          <p:nvPr/>
        </p:nvSpPr>
        <p:spPr>
          <a:xfrm>
            <a:off x="2771171" y="5138051"/>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487" name="Google Shape;487;p98"/>
          <p:cNvSpPr/>
          <p:nvPr/>
        </p:nvSpPr>
        <p:spPr>
          <a:xfrm>
            <a:off x="3154672" y="5138051"/>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488" name="Google Shape;488;p98"/>
          <p:cNvSpPr/>
          <p:nvPr/>
        </p:nvSpPr>
        <p:spPr>
          <a:xfrm>
            <a:off x="3532023" y="5138050"/>
            <a:ext cx="383501" cy="421105"/>
          </a:xfrm>
          <a:prstGeom prst="rect">
            <a:avLst/>
          </a:prstGeom>
          <a:solidFill>
            <a:srgbClr val="FEE998"/>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S</a:t>
            </a:r>
            <a:endParaRPr/>
          </a:p>
        </p:txBody>
      </p:sp>
      <p:sp>
        <p:nvSpPr>
          <p:cNvPr id="489" name="Google Shape;489;p98"/>
          <p:cNvSpPr/>
          <p:nvPr/>
        </p:nvSpPr>
        <p:spPr>
          <a:xfrm>
            <a:off x="3909375" y="5138051"/>
            <a:ext cx="377352" cy="421105"/>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sp>
        <p:nvSpPr>
          <p:cNvPr id="490" name="Google Shape;490;p98"/>
          <p:cNvSpPr/>
          <p:nvPr/>
        </p:nvSpPr>
        <p:spPr>
          <a:xfrm>
            <a:off x="4286726" y="5138050"/>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491" name="Google Shape;491;p98"/>
          <p:cNvSpPr/>
          <p:nvPr/>
        </p:nvSpPr>
        <p:spPr>
          <a:xfrm>
            <a:off x="4670227" y="5138051"/>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492" name="Google Shape;492;p98"/>
          <p:cNvSpPr/>
          <p:nvPr/>
        </p:nvSpPr>
        <p:spPr>
          <a:xfrm>
            <a:off x="5047578" y="5138050"/>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493" name="Google Shape;493;p98"/>
          <p:cNvSpPr/>
          <p:nvPr/>
        </p:nvSpPr>
        <p:spPr>
          <a:xfrm>
            <a:off x="5431079" y="5138051"/>
            <a:ext cx="377352" cy="421105"/>
          </a:xfrm>
          <a:prstGeom prst="rect">
            <a:avLst/>
          </a:prstGeom>
          <a:solidFill>
            <a:srgbClr val="FEE998"/>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S</a:t>
            </a:r>
            <a:endParaRPr/>
          </a:p>
        </p:txBody>
      </p:sp>
      <p:sp>
        <p:nvSpPr>
          <p:cNvPr id="494" name="Google Shape;494;p98"/>
          <p:cNvSpPr/>
          <p:nvPr/>
        </p:nvSpPr>
        <p:spPr>
          <a:xfrm>
            <a:off x="5808430" y="5138050"/>
            <a:ext cx="383501" cy="421105"/>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sp>
        <p:nvSpPr>
          <p:cNvPr id="495" name="Google Shape;495;p98"/>
          <p:cNvSpPr/>
          <p:nvPr/>
        </p:nvSpPr>
        <p:spPr>
          <a:xfrm>
            <a:off x="6191931" y="5138050"/>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496" name="Google Shape;496;p98"/>
          <p:cNvSpPr/>
          <p:nvPr/>
        </p:nvSpPr>
        <p:spPr>
          <a:xfrm>
            <a:off x="6569282" y="5138049"/>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497" name="Google Shape;497;p98"/>
          <p:cNvSpPr/>
          <p:nvPr/>
        </p:nvSpPr>
        <p:spPr>
          <a:xfrm>
            <a:off x="6959994" y="5138050"/>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498" name="Google Shape;498;p98"/>
          <p:cNvSpPr/>
          <p:nvPr/>
        </p:nvSpPr>
        <p:spPr>
          <a:xfrm>
            <a:off x="7337345" y="5138049"/>
            <a:ext cx="383501" cy="421105"/>
          </a:xfrm>
          <a:prstGeom prst="rect">
            <a:avLst/>
          </a:prstGeom>
          <a:solidFill>
            <a:srgbClr val="FEE998"/>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S</a:t>
            </a:r>
            <a:endParaRPr/>
          </a:p>
        </p:txBody>
      </p:sp>
      <p:sp>
        <p:nvSpPr>
          <p:cNvPr id="499" name="Google Shape;499;p98"/>
          <p:cNvSpPr/>
          <p:nvPr/>
        </p:nvSpPr>
        <p:spPr>
          <a:xfrm>
            <a:off x="7720846" y="5138049"/>
            <a:ext cx="377352" cy="421105"/>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sp>
        <p:nvSpPr>
          <p:cNvPr id="500" name="Google Shape;500;p98"/>
          <p:cNvSpPr/>
          <p:nvPr/>
        </p:nvSpPr>
        <p:spPr>
          <a:xfrm>
            <a:off x="8098197" y="5138048"/>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501" name="Google Shape;501;p98"/>
          <p:cNvSpPr/>
          <p:nvPr/>
        </p:nvSpPr>
        <p:spPr>
          <a:xfrm>
            <a:off x="8480636" y="5138048"/>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502" name="Google Shape;502;p98"/>
          <p:cNvSpPr/>
          <p:nvPr/>
        </p:nvSpPr>
        <p:spPr>
          <a:xfrm>
            <a:off x="8857987" y="5138047"/>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503" name="Google Shape;503;p98"/>
          <p:cNvSpPr/>
          <p:nvPr/>
        </p:nvSpPr>
        <p:spPr>
          <a:xfrm>
            <a:off x="9240426" y="5138048"/>
            <a:ext cx="377352" cy="421105"/>
          </a:xfrm>
          <a:prstGeom prst="rect">
            <a:avLst/>
          </a:prstGeom>
          <a:solidFill>
            <a:srgbClr val="FEE998"/>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S</a:t>
            </a:r>
            <a:endParaRPr/>
          </a:p>
        </p:txBody>
      </p:sp>
      <p:sp>
        <p:nvSpPr>
          <p:cNvPr id="504" name="Google Shape;504;p98"/>
          <p:cNvSpPr/>
          <p:nvPr/>
        </p:nvSpPr>
        <p:spPr>
          <a:xfrm>
            <a:off x="9617777" y="5138047"/>
            <a:ext cx="383501" cy="421105"/>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cxnSp>
        <p:nvCxnSpPr>
          <p:cNvPr id="505" name="Google Shape;505;p98"/>
          <p:cNvCxnSpPr/>
          <p:nvPr/>
        </p:nvCxnSpPr>
        <p:spPr>
          <a:xfrm>
            <a:off x="2390745" y="4510223"/>
            <a:ext cx="380426" cy="0"/>
          </a:xfrm>
          <a:prstGeom prst="straightConnector1">
            <a:avLst/>
          </a:prstGeom>
          <a:noFill/>
          <a:ln w="19050" cap="flat" cmpd="sng">
            <a:solidFill>
              <a:srgbClr val="C00000"/>
            </a:solidFill>
            <a:prstDash val="solid"/>
            <a:round/>
            <a:headEnd type="stealth" w="med" len="med"/>
            <a:tailEnd type="stealth" w="med" len="med"/>
          </a:ln>
        </p:spPr>
      </p:cxnSp>
      <p:sp>
        <p:nvSpPr>
          <p:cNvPr id="506" name="Google Shape;506;p98"/>
          <p:cNvSpPr txBox="1"/>
          <p:nvPr/>
        </p:nvSpPr>
        <p:spPr>
          <a:xfrm>
            <a:off x="2110148" y="4039506"/>
            <a:ext cx="941620" cy="3077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000" b="0" i="1" u="none" strike="noStrike" cap="none">
                <a:solidFill>
                  <a:srgbClr val="C00000"/>
                </a:solidFill>
                <a:latin typeface="Arial"/>
                <a:ea typeface="Arial"/>
                <a:cs typeface="Arial"/>
                <a:sym typeface="Arial"/>
              </a:rPr>
              <a:t>0.5 ms</a:t>
            </a:r>
            <a:endParaRPr/>
          </a:p>
        </p:txBody>
      </p:sp>
      <p:sp>
        <p:nvSpPr>
          <p:cNvPr id="507" name="Google Shape;507;p98"/>
          <p:cNvSpPr txBox="1"/>
          <p:nvPr/>
        </p:nvSpPr>
        <p:spPr>
          <a:xfrm>
            <a:off x="-66653" y="5173714"/>
            <a:ext cx="2271797" cy="4308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TDD Pattern</a:t>
            </a:r>
            <a:endParaRPr/>
          </a:p>
        </p:txBody>
      </p:sp>
      <p:grpSp>
        <p:nvGrpSpPr>
          <p:cNvPr id="508" name="Google Shape;508;p98"/>
          <p:cNvGrpSpPr/>
          <p:nvPr/>
        </p:nvGrpSpPr>
        <p:grpSpPr>
          <a:xfrm>
            <a:off x="1275907" y="106325"/>
            <a:ext cx="9353885" cy="766983"/>
            <a:chOff x="272350" y="246645"/>
            <a:chExt cx="9353885" cy="766983"/>
          </a:xfrm>
        </p:grpSpPr>
        <p:pic>
          <p:nvPicPr>
            <p:cNvPr id="509" name="Google Shape;509;p98" descr="A pink question mark on a black background&#10;&#10;Description automatically generated"/>
            <p:cNvPicPr preferRelativeResize="0"/>
            <p:nvPr/>
          </p:nvPicPr>
          <p:blipFill rotWithShape="1">
            <a:blip r:embed="rId3">
              <a:alphaModFix/>
            </a:blip>
            <a:srcRect/>
            <a:stretch/>
          </p:blipFill>
          <p:spPr>
            <a:xfrm>
              <a:off x="8859252" y="246645"/>
              <a:ext cx="766983" cy="766983"/>
            </a:xfrm>
            <a:prstGeom prst="rect">
              <a:avLst/>
            </a:prstGeom>
            <a:noFill/>
            <a:ln>
              <a:noFill/>
            </a:ln>
          </p:spPr>
        </p:pic>
        <p:sp>
          <p:nvSpPr>
            <p:cNvPr id="510" name="Google Shape;510;p98"/>
            <p:cNvSpPr txBox="1"/>
            <p:nvPr/>
          </p:nvSpPr>
          <p:spPr>
            <a:xfrm>
              <a:off x="272350" y="398075"/>
              <a:ext cx="8811492"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0070C0"/>
                  </a:solidFill>
                  <a:latin typeface="Arial"/>
                  <a:ea typeface="Arial"/>
                  <a:cs typeface="Arial"/>
                  <a:sym typeface="Arial"/>
                </a:rPr>
                <a:t>How is scheduling done in 5G TDD </a:t>
              </a:r>
              <a:endParaRPr/>
            </a:p>
          </p:txBody>
        </p:sp>
      </p:grpSp>
    </p:spTree>
    <p:extLst>
      <p:ext uri="{BB962C8B-B14F-4D97-AF65-F5344CB8AC3E}">
        <p14:creationId xmlns:p14="http://schemas.microsoft.com/office/powerpoint/2010/main" val="93958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6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6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7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7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7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7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7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7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7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7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8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8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8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8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0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0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8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8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8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8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8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8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9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9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9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9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9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49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96"/>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9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49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49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00"/>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501"/>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02"/>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0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504"/>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514"/>
        <p:cNvGrpSpPr/>
        <p:nvPr/>
      </p:nvGrpSpPr>
      <p:grpSpPr>
        <a:xfrm>
          <a:off x="0" y="0"/>
          <a:ext cx="0" cy="0"/>
          <a:chOff x="0" y="0"/>
          <a:chExt cx="0" cy="0"/>
        </a:xfrm>
      </p:grpSpPr>
      <p:sp>
        <p:nvSpPr>
          <p:cNvPr id="515" name="Google Shape;515;p99"/>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22</a:t>
            </a:fld>
            <a:endParaRPr/>
          </a:p>
        </p:txBody>
      </p:sp>
      <p:sp>
        <p:nvSpPr>
          <p:cNvPr id="516" name="Google Shape;516;p99"/>
          <p:cNvSpPr/>
          <p:nvPr/>
        </p:nvSpPr>
        <p:spPr>
          <a:xfrm>
            <a:off x="2644422" y="1440237"/>
            <a:ext cx="7596770" cy="421105"/>
          </a:xfrm>
          <a:prstGeom prst="rect">
            <a:avLst/>
          </a:prstGeom>
          <a:solidFill>
            <a:srgbClr val="B8B8B8"/>
          </a:solidFill>
          <a:ln w="254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0</a:t>
            </a:r>
            <a:endParaRPr/>
          </a:p>
        </p:txBody>
      </p:sp>
      <p:sp>
        <p:nvSpPr>
          <p:cNvPr id="517" name="Google Shape;517;p99"/>
          <p:cNvSpPr txBox="1"/>
          <p:nvPr/>
        </p:nvSpPr>
        <p:spPr>
          <a:xfrm>
            <a:off x="1136538" y="1398250"/>
            <a:ext cx="1297172" cy="49244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Frame</a:t>
            </a:r>
            <a:endParaRPr/>
          </a:p>
        </p:txBody>
      </p:sp>
      <p:sp>
        <p:nvSpPr>
          <p:cNvPr id="518" name="Google Shape;518;p99"/>
          <p:cNvSpPr txBox="1"/>
          <p:nvPr/>
        </p:nvSpPr>
        <p:spPr>
          <a:xfrm>
            <a:off x="643831" y="2354264"/>
            <a:ext cx="1804652" cy="49244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Subframe</a:t>
            </a:r>
            <a:endParaRPr/>
          </a:p>
        </p:txBody>
      </p:sp>
      <p:sp>
        <p:nvSpPr>
          <p:cNvPr id="519" name="Google Shape;519;p99"/>
          <p:cNvSpPr/>
          <p:nvPr/>
        </p:nvSpPr>
        <p:spPr>
          <a:xfrm>
            <a:off x="2647445" y="2389932"/>
            <a:ext cx="760852" cy="421105"/>
          </a:xfrm>
          <a:prstGeom prst="rect">
            <a:avLst/>
          </a:prstGeom>
          <a:solidFill>
            <a:srgbClr val="CFCFCF"/>
          </a:solidFill>
          <a:ln w="1905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0</a:t>
            </a:r>
            <a:endParaRPr/>
          </a:p>
        </p:txBody>
      </p:sp>
      <p:sp>
        <p:nvSpPr>
          <p:cNvPr id="520" name="Google Shape;520;p99"/>
          <p:cNvSpPr/>
          <p:nvPr/>
        </p:nvSpPr>
        <p:spPr>
          <a:xfrm>
            <a:off x="3408297" y="2389932"/>
            <a:ext cx="760852" cy="421105"/>
          </a:xfrm>
          <a:prstGeom prst="rect">
            <a:avLst/>
          </a:prstGeom>
          <a:solidFill>
            <a:srgbClr val="CFCFCF"/>
          </a:solidFill>
          <a:ln w="1905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1</a:t>
            </a:r>
            <a:endParaRPr/>
          </a:p>
        </p:txBody>
      </p:sp>
      <p:sp>
        <p:nvSpPr>
          <p:cNvPr id="521" name="Google Shape;521;p99"/>
          <p:cNvSpPr/>
          <p:nvPr/>
        </p:nvSpPr>
        <p:spPr>
          <a:xfrm>
            <a:off x="4169149" y="2389933"/>
            <a:ext cx="760852" cy="421105"/>
          </a:xfrm>
          <a:prstGeom prst="rect">
            <a:avLst/>
          </a:prstGeom>
          <a:solidFill>
            <a:srgbClr val="CFCFCF"/>
          </a:solidFill>
          <a:ln w="1905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2</a:t>
            </a:r>
            <a:endParaRPr/>
          </a:p>
        </p:txBody>
      </p:sp>
      <p:sp>
        <p:nvSpPr>
          <p:cNvPr id="522" name="Google Shape;522;p99"/>
          <p:cNvSpPr/>
          <p:nvPr/>
        </p:nvSpPr>
        <p:spPr>
          <a:xfrm>
            <a:off x="4930001" y="2389933"/>
            <a:ext cx="760852" cy="421105"/>
          </a:xfrm>
          <a:prstGeom prst="rect">
            <a:avLst/>
          </a:prstGeom>
          <a:solidFill>
            <a:srgbClr val="CFCFCF"/>
          </a:solidFill>
          <a:ln w="1905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3</a:t>
            </a:r>
            <a:endParaRPr/>
          </a:p>
        </p:txBody>
      </p:sp>
      <p:sp>
        <p:nvSpPr>
          <p:cNvPr id="523" name="Google Shape;523;p99"/>
          <p:cNvSpPr/>
          <p:nvPr/>
        </p:nvSpPr>
        <p:spPr>
          <a:xfrm>
            <a:off x="5690853" y="2389933"/>
            <a:ext cx="760852" cy="421105"/>
          </a:xfrm>
          <a:prstGeom prst="rect">
            <a:avLst/>
          </a:prstGeom>
          <a:solidFill>
            <a:srgbClr val="CFCFCF"/>
          </a:solidFill>
          <a:ln w="1905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4</a:t>
            </a:r>
            <a:endParaRPr/>
          </a:p>
        </p:txBody>
      </p:sp>
      <p:sp>
        <p:nvSpPr>
          <p:cNvPr id="524" name="Google Shape;524;p99"/>
          <p:cNvSpPr/>
          <p:nvPr/>
        </p:nvSpPr>
        <p:spPr>
          <a:xfrm>
            <a:off x="6451705" y="2389933"/>
            <a:ext cx="760852" cy="421105"/>
          </a:xfrm>
          <a:prstGeom prst="rect">
            <a:avLst/>
          </a:prstGeom>
          <a:solidFill>
            <a:srgbClr val="CFCFCF"/>
          </a:solidFill>
          <a:ln w="1905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5</a:t>
            </a:r>
            <a:endParaRPr/>
          </a:p>
        </p:txBody>
      </p:sp>
      <p:sp>
        <p:nvSpPr>
          <p:cNvPr id="525" name="Google Shape;525;p99"/>
          <p:cNvSpPr/>
          <p:nvPr/>
        </p:nvSpPr>
        <p:spPr>
          <a:xfrm>
            <a:off x="7212557" y="2389932"/>
            <a:ext cx="760852" cy="421105"/>
          </a:xfrm>
          <a:prstGeom prst="rect">
            <a:avLst/>
          </a:prstGeom>
          <a:solidFill>
            <a:srgbClr val="CFCFCF"/>
          </a:solidFill>
          <a:ln w="1905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6</a:t>
            </a:r>
            <a:endParaRPr/>
          </a:p>
        </p:txBody>
      </p:sp>
      <p:sp>
        <p:nvSpPr>
          <p:cNvPr id="526" name="Google Shape;526;p99"/>
          <p:cNvSpPr/>
          <p:nvPr/>
        </p:nvSpPr>
        <p:spPr>
          <a:xfrm>
            <a:off x="7973409" y="2389932"/>
            <a:ext cx="760852" cy="421105"/>
          </a:xfrm>
          <a:prstGeom prst="rect">
            <a:avLst/>
          </a:prstGeom>
          <a:solidFill>
            <a:srgbClr val="CFCFCF"/>
          </a:solidFill>
          <a:ln w="1905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7</a:t>
            </a:r>
            <a:endParaRPr/>
          </a:p>
        </p:txBody>
      </p:sp>
      <p:sp>
        <p:nvSpPr>
          <p:cNvPr id="527" name="Google Shape;527;p99"/>
          <p:cNvSpPr/>
          <p:nvPr/>
        </p:nvSpPr>
        <p:spPr>
          <a:xfrm>
            <a:off x="8734261" y="2389932"/>
            <a:ext cx="760852" cy="421105"/>
          </a:xfrm>
          <a:prstGeom prst="rect">
            <a:avLst/>
          </a:prstGeom>
          <a:solidFill>
            <a:srgbClr val="CFCFCF"/>
          </a:solidFill>
          <a:ln w="1905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8</a:t>
            </a:r>
            <a:endParaRPr/>
          </a:p>
        </p:txBody>
      </p:sp>
      <p:sp>
        <p:nvSpPr>
          <p:cNvPr id="528" name="Google Shape;528;p99"/>
          <p:cNvSpPr/>
          <p:nvPr/>
        </p:nvSpPr>
        <p:spPr>
          <a:xfrm>
            <a:off x="9495113" y="2389932"/>
            <a:ext cx="760852" cy="421105"/>
          </a:xfrm>
          <a:prstGeom prst="rect">
            <a:avLst/>
          </a:prstGeom>
          <a:solidFill>
            <a:srgbClr val="CFCFCF"/>
          </a:solidFill>
          <a:ln w="1905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9</a:t>
            </a:r>
            <a:endParaRPr/>
          </a:p>
        </p:txBody>
      </p:sp>
      <p:sp>
        <p:nvSpPr>
          <p:cNvPr id="529" name="Google Shape;529;p99"/>
          <p:cNvSpPr txBox="1"/>
          <p:nvPr/>
        </p:nvSpPr>
        <p:spPr>
          <a:xfrm>
            <a:off x="10279993" y="1024738"/>
            <a:ext cx="116171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0" i="0" u="none" strike="noStrike" cap="none">
                <a:solidFill>
                  <a:schemeClr val="dk1"/>
                </a:solidFill>
                <a:latin typeface="Arial"/>
                <a:ea typeface="Arial"/>
                <a:cs typeface="Arial"/>
                <a:sym typeface="Arial"/>
              </a:rPr>
              <a:t>…</a:t>
            </a:r>
            <a:endParaRPr/>
          </a:p>
        </p:txBody>
      </p:sp>
      <p:sp>
        <p:nvSpPr>
          <p:cNvPr id="530" name="Google Shape;530;p99"/>
          <p:cNvSpPr txBox="1"/>
          <p:nvPr/>
        </p:nvSpPr>
        <p:spPr>
          <a:xfrm>
            <a:off x="10279993" y="1948088"/>
            <a:ext cx="116171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0" i="0" u="none" strike="noStrike" cap="none">
                <a:solidFill>
                  <a:schemeClr val="dk1"/>
                </a:solidFill>
                <a:latin typeface="Arial"/>
                <a:ea typeface="Arial"/>
                <a:cs typeface="Arial"/>
                <a:sym typeface="Arial"/>
              </a:rPr>
              <a:t>…</a:t>
            </a:r>
            <a:endParaRPr/>
          </a:p>
        </p:txBody>
      </p:sp>
      <p:sp>
        <p:nvSpPr>
          <p:cNvPr id="531" name="Google Shape;531;p99"/>
          <p:cNvSpPr txBox="1"/>
          <p:nvPr/>
        </p:nvSpPr>
        <p:spPr>
          <a:xfrm>
            <a:off x="629058" y="3284847"/>
            <a:ext cx="1804652" cy="4308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Slot</a:t>
            </a:r>
            <a:endParaRPr/>
          </a:p>
        </p:txBody>
      </p:sp>
      <p:sp>
        <p:nvSpPr>
          <p:cNvPr id="532" name="Google Shape;532;p99"/>
          <p:cNvSpPr/>
          <p:nvPr/>
        </p:nvSpPr>
        <p:spPr>
          <a:xfrm>
            <a:off x="2655996" y="3320522"/>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533" name="Google Shape;533;p99"/>
          <p:cNvSpPr/>
          <p:nvPr/>
        </p:nvSpPr>
        <p:spPr>
          <a:xfrm>
            <a:off x="3033347" y="3320521"/>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534" name="Google Shape;534;p99"/>
          <p:cNvSpPr/>
          <p:nvPr/>
        </p:nvSpPr>
        <p:spPr>
          <a:xfrm>
            <a:off x="3416848" y="3320521"/>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535" name="Google Shape;535;p99"/>
          <p:cNvSpPr/>
          <p:nvPr/>
        </p:nvSpPr>
        <p:spPr>
          <a:xfrm>
            <a:off x="3794199" y="3320520"/>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536" name="Google Shape;536;p99"/>
          <p:cNvSpPr/>
          <p:nvPr/>
        </p:nvSpPr>
        <p:spPr>
          <a:xfrm>
            <a:off x="4171551" y="3320521"/>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537" name="Google Shape;537;p99"/>
          <p:cNvSpPr/>
          <p:nvPr/>
        </p:nvSpPr>
        <p:spPr>
          <a:xfrm>
            <a:off x="4548902" y="3320520"/>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538" name="Google Shape;538;p99"/>
          <p:cNvSpPr/>
          <p:nvPr/>
        </p:nvSpPr>
        <p:spPr>
          <a:xfrm>
            <a:off x="4932403" y="3320521"/>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539" name="Google Shape;539;p99"/>
          <p:cNvSpPr/>
          <p:nvPr/>
        </p:nvSpPr>
        <p:spPr>
          <a:xfrm>
            <a:off x="5309754" y="3320520"/>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540" name="Google Shape;540;p99"/>
          <p:cNvSpPr/>
          <p:nvPr/>
        </p:nvSpPr>
        <p:spPr>
          <a:xfrm>
            <a:off x="5693255" y="3320521"/>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541" name="Google Shape;541;p99"/>
          <p:cNvSpPr/>
          <p:nvPr/>
        </p:nvSpPr>
        <p:spPr>
          <a:xfrm>
            <a:off x="6070606" y="3320520"/>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542" name="Google Shape;542;p99"/>
          <p:cNvSpPr/>
          <p:nvPr/>
        </p:nvSpPr>
        <p:spPr>
          <a:xfrm>
            <a:off x="6454107" y="3320520"/>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543" name="Google Shape;543;p99"/>
          <p:cNvSpPr/>
          <p:nvPr/>
        </p:nvSpPr>
        <p:spPr>
          <a:xfrm>
            <a:off x="6831458" y="3320519"/>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544" name="Google Shape;544;p99"/>
          <p:cNvSpPr/>
          <p:nvPr/>
        </p:nvSpPr>
        <p:spPr>
          <a:xfrm>
            <a:off x="6454107" y="3321070"/>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545" name="Google Shape;545;p99"/>
          <p:cNvSpPr/>
          <p:nvPr/>
        </p:nvSpPr>
        <p:spPr>
          <a:xfrm>
            <a:off x="6831458" y="3321069"/>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546" name="Google Shape;546;p99"/>
          <p:cNvSpPr/>
          <p:nvPr/>
        </p:nvSpPr>
        <p:spPr>
          <a:xfrm>
            <a:off x="7222170" y="3320520"/>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547" name="Google Shape;547;p99"/>
          <p:cNvSpPr/>
          <p:nvPr/>
        </p:nvSpPr>
        <p:spPr>
          <a:xfrm>
            <a:off x="7599521" y="3320519"/>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548" name="Google Shape;548;p99"/>
          <p:cNvSpPr/>
          <p:nvPr/>
        </p:nvSpPr>
        <p:spPr>
          <a:xfrm>
            <a:off x="7983022" y="3320519"/>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549" name="Google Shape;549;p99"/>
          <p:cNvSpPr/>
          <p:nvPr/>
        </p:nvSpPr>
        <p:spPr>
          <a:xfrm>
            <a:off x="8360373" y="3320518"/>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550" name="Google Shape;550;p99"/>
          <p:cNvSpPr/>
          <p:nvPr/>
        </p:nvSpPr>
        <p:spPr>
          <a:xfrm>
            <a:off x="8742812" y="3320518"/>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551" name="Google Shape;551;p99"/>
          <p:cNvSpPr/>
          <p:nvPr/>
        </p:nvSpPr>
        <p:spPr>
          <a:xfrm>
            <a:off x="9120163" y="3320517"/>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552" name="Google Shape;552;p99"/>
          <p:cNvSpPr/>
          <p:nvPr/>
        </p:nvSpPr>
        <p:spPr>
          <a:xfrm>
            <a:off x="9502602" y="3320518"/>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553" name="Google Shape;553;p99"/>
          <p:cNvSpPr/>
          <p:nvPr/>
        </p:nvSpPr>
        <p:spPr>
          <a:xfrm>
            <a:off x="9879953" y="3320517"/>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554" name="Google Shape;554;p99"/>
          <p:cNvSpPr txBox="1"/>
          <p:nvPr/>
        </p:nvSpPr>
        <p:spPr>
          <a:xfrm>
            <a:off x="10266640" y="3121177"/>
            <a:ext cx="116171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0" i="0" u="none" strike="noStrike" cap="none">
                <a:solidFill>
                  <a:schemeClr val="dk1"/>
                </a:solidFill>
                <a:latin typeface="Arial"/>
                <a:ea typeface="Arial"/>
                <a:cs typeface="Arial"/>
                <a:sym typeface="Arial"/>
              </a:rPr>
              <a:t>…</a:t>
            </a:r>
            <a:endParaRPr/>
          </a:p>
        </p:txBody>
      </p:sp>
      <p:sp>
        <p:nvSpPr>
          <p:cNvPr id="555" name="Google Shape;555;p99"/>
          <p:cNvSpPr/>
          <p:nvPr/>
        </p:nvSpPr>
        <p:spPr>
          <a:xfrm>
            <a:off x="2655996" y="3741627"/>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556" name="Google Shape;556;p99"/>
          <p:cNvSpPr/>
          <p:nvPr/>
        </p:nvSpPr>
        <p:spPr>
          <a:xfrm>
            <a:off x="3033347" y="3741626"/>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557" name="Google Shape;557;p99"/>
          <p:cNvSpPr/>
          <p:nvPr/>
        </p:nvSpPr>
        <p:spPr>
          <a:xfrm>
            <a:off x="3416848" y="3741626"/>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558" name="Google Shape;558;p99"/>
          <p:cNvSpPr/>
          <p:nvPr/>
        </p:nvSpPr>
        <p:spPr>
          <a:xfrm>
            <a:off x="3794199" y="3741625"/>
            <a:ext cx="383501" cy="421105"/>
          </a:xfrm>
          <a:prstGeom prst="rect">
            <a:avLst/>
          </a:prstGeom>
          <a:solidFill>
            <a:srgbClr val="FEE998"/>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S</a:t>
            </a:r>
            <a:endParaRPr/>
          </a:p>
        </p:txBody>
      </p:sp>
      <p:sp>
        <p:nvSpPr>
          <p:cNvPr id="559" name="Google Shape;559;p99"/>
          <p:cNvSpPr/>
          <p:nvPr/>
        </p:nvSpPr>
        <p:spPr>
          <a:xfrm>
            <a:off x="4171551" y="3741626"/>
            <a:ext cx="377352" cy="421105"/>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sp>
        <p:nvSpPr>
          <p:cNvPr id="560" name="Google Shape;560;p99"/>
          <p:cNvSpPr/>
          <p:nvPr/>
        </p:nvSpPr>
        <p:spPr>
          <a:xfrm>
            <a:off x="4548902" y="3741625"/>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561" name="Google Shape;561;p99"/>
          <p:cNvSpPr/>
          <p:nvPr/>
        </p:nvSpPr>
        <p:spPr>
          <a:xfrm>
            <a:off x="4932403" y="3741626"/>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562" name="Google Shape;562;p99"/>
          <p:cNvSpPr/>
          <p:nvPr/>
        </p:nvSpPr>
        <p:spPr>
          <a:xfrm>
            <a:off x="5309754" y="3741625"/>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563" name="Google Shape;563;p99"/>
          <p:cNvSpPr/>
          <p:nvPr/>
        </p:nvSpPr>
        <p:spPr>
          <a:xfrm>
            <a:off x="5693255" y="3741626"/>
            <a:ext cx="377352" cy="421105"/>
          </a:xfrm>
          <a:prstGeom prst="rect">
            <a:avLst/>
          </a:prstGeom>
          <a:solidFill>
            <a:srgbClr val="FEE998"/>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S</a:t>
            </a:r>
            <a:endParaRPr/>
          </a:p>
        </p:txBody>
      </p:sp>
      <p:sp>
        <p:nvSpPr>
          <p:cNvPr id="564" name="Google Shape;564;p99"/>
          <p:cNvSpPr/>
          <p:nvPr/>
        </p:nvSpPr>
        <p:spPr>
          <a:xfrm>
            <a:off x="6070606" y="3741625"/>
            <a:ext cx="383501" cy="421105"/>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sp>
        <p:nvSpPr>
          <p:cNvPr id="565" name="Google Shape;565;p99"/>
          <p:cNvSpPr/>
          <p:nvPr/>
        </p:nvSpPr>
        <p:spPr>
          <a:xfrm>
            <a:off x="6454107" y="3741625"/>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566" name="Google Shape;566;p99"/>
          <p:cNvSpPr/>
          <p:nvPr/>
        </p:nvSpPr>
        <p:spPr>
          <a:xfrm>
            <a:off x="6831458" y="3741624"/>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567" name="Google Shape;567;p99"/>
          <p:cNvSpPr/>
          <p:nvPr/>
        </p:nvSpPr>
        <p:spPr>
          <a:xfrm>
            <a:off x="7222170" y="3741625"/>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568" name="Google Shape;568;p99"/>
          <p:cNvSpPr/>
          <p:nvPr/>
        </p:nvSpPr>
        <p:spPr>
          <a:xfrm>
            <a:off x="7599521" y="3741624"/>
            <a:ext cx="383501" cy="421105"/>
          </a:xfrm>
          <a:prstGeom prst="rect">
            <a:avLst/>
          </a:prstGeom>
          <a:solidFill>
            <a:srgbClr val="FEE998"/>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S</a:t>
            </a:r>
            <a:endParaRPr/>
          </a:p>
        </p:txBody>
      </p:sp>
      <p:sp>
        <p:nvSpPr>
          <p:cNvPr id="569" name="Google Shape;569;p99"/>
          <p:cNvSpPr/>
          <p:nvPr/>
        </p:nvSpPr>
        <p:spPr>
          <a:xfrm>
            <a:off x="7983022" y="3741624"/>
            <a:ext cx="377352" cy="421105"/>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sp>
        <p:nvSpPr>
          <p:cNvPr id="570" name="Google Shape;570;p99"/>
          <p:cNvSpPr/>
          <p:nvPr/>
        </p:nvSpPr>
        <p:spPr>
          <a:xfrm>
            <a:off x="8360373" y="3741623"/>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571" name="Google Shape;571;p99"/>
          <p:cNvSpPr/>
          <p:nvPr/>
        </p:nvSpPr>
        <p:spPr>
          <a:xfrm>
            <a:off x="8742812" y="3741623"/>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572" name="Google Shape;572;p99"/>
          <p:cNvSpPr/>
          <p:nvPr/>
        </p:nvSpPr>
        <p:spPr>
          <a:xfrm>
            <a:off x="9120163" y="3741622"/>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573" name="Google Shape;573;p99"/>
          <p:cNvSpPr/>
          <p:nvPr/>
        </p:nvSpPr>
        <p:spPr>
          <a:xfrm>
            <a:off x="9502602" y="3741623"/>
            <a:ext cx="377352" cy="421105"/>
          </a:xfrm>
          <a:prstGeom prst="rect">
            <a:avLst/>
          </a:prstGeom>
          <a:solidFill>
            <a:srgbClr val="FEE998"/>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S</a:t>
            </a:r>
            <a:endParaRPr/>
          </a:p>
        </p:txBody>
      </p:sp>
      <p:sp>
        <p:nvSpPr>
          <p:cNvPr id="574" name="Google Shape;574;p99"/>
          <p:cNvSpPr/>
          <p:nvPr/>
        </p:nvSpPr>
        <p:spPr>
          <a:xfrm>
            <a:off x="9879953" y="3741622"/>
            <a:ext cx="383501" cy="421105"/>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sp>
        <p:nvSpPr>
          <p:cNvPr id="575" name="Google Shape;575;p99"/>
          <p:cNvSpPr/>
          <p:nvPr/>
        </p:nvSpPr>
        <p:spPr>
          <a:xfrm>
            <a:off x="1926287" y="4970477"/>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76" name="Google Shape;576;p99"/>
          <p:cNvSpPr/>
          <p:nvPr/>
        </p:nvSpPr>
        <p:spPr>
          <a:xfrm>
            <a:off x="2079899" y="4970477"/>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77" name="Google Shape;577;p99"/>
          <p:cNvSpPr/>
          <p:nvPr/>
        </p:nvSpPr>
        <p:spPr>
          <a:xfrm>
            <a:off x="2233511" y="4970476"/>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78" name="Google Shape;578;p99"/>
          <p:cNvSpPr/>
          <p:nvPr/>
        </p:nvSpPr>
        <p:spPr>
          <a:xfrm>
            <a:off x="2387123" y="4970476"/>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79" name="Google Shape;579;p99"/>
          <p:cNvSpPr/>
          <p:nvPr/>
        </p:nvSpPr>
        <p:spPr>
          <a:xfrm>
            <a:off x="2540735" y="4970477"/>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80" name="Google Shape;580;p99"/>
          <p:cNvSpPr/>
          <p:nvPr/>
        </p:nvSpPr>
        <p:spPr>
          <a:xfrm>
            <a:off x="2694347" y="4970477"/>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81" name="Google Shape;581;p99"/>
          <p:cNvSpPr/>
          <p:nvPr/>
        </p:nvSpPr>
        <p:spPr>
          <a:xfrm>
            <a:off x="2847959" y="4970476"/>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82" name="Google Shape;582;p99"/>
          <p:cNvSpPr/>
          <p:nvPr/>
        </p:nvSpPr>
        <p:spPr>
          <a:xfrm>
            <a:off x="3001571" y="4970476"/>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83" name="Google Shape;583;p99"/>
          <p:cNvSpPr/>
          <p:nvPr/>
        </p:nvSpPr>
        <p:spPr>
          <a:xfrm>
            <a:off x="3155183" y="4970476"/>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84" name="Google Shape;584;p99"/>
          <p:cNvSpPr/>
          <p:nvPr/>
        </p:nvSpPr>
        <p:spPr>
          <a:xfrm>
            <a:off x="3308795" y="4970476"/>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85" name="Google Shape;585;p99"/>
          <p:cNvSpPr/>
          <p:nvPr/>
        </p:nvSpPr>
        <p:spPr>
          <a:xfrm>
            <a:off x="3462407" y="4970475"/>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86" name="Google Shape;586;p99"/>
          <p:cNvSpPr/>
          <p:nvPr/>
        </p:nvSpPr>
        <p:spPr>
          <a:xfrm>
            <a:off x="3616019" y="4970475"/>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87" name="Google Shape;587;p99"/>
          <p:cNvSpPr/>
          <p:nvPr/>
        </p:nvSpPr>
        <p:spPr>
          <a:xfrm>
            <a:off x="3769631" y="4970476"/>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88" name="Google Shape;588;p99"/>
          <p:cNvSpPr/>
          <p:nvPr/>
        </p:nvSpPr>
        <p:spPr>
          <a:xfrm>
            <a:off x="3923243" y="4970476"/>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89" name="Google Shape;589;p99"/>
          <p:cNvSpPr/>
          <p:nvPr/>
        </p:nvSpPr>
        <p:spPr>
          <a:xfrm>
            <a:off x="4999214" y="4970477"/>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90" name="Google Shape;590;p99"/>
          <p:cNvSpPr/>
          <p:nvPr/>
        </p:nvSpPr>
        <p:spPr>
          <a:xfrm>
            <a:off x="5152826" y="4970477"/>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91" name="Google Shape;591;p99"/>
          <p:cNvSpPr/>
          <p:nvPr/>
        </p:nvSpPr>
        <p:spPr>
          <a:xfrm>
            <a:off x="5306438" y="4970476"/>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92" name="Google Shape;592;p99"/>
          <p:cNvSpPr/>
          <p:nvPr/>
        </p:nvSpPr>
        <p:spPr>
          <a:xfrm>
            <a:off x="5460050" y="4970476"/>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93" name="Google Shape;593;p99"/>
          <p:cNvSpPr/>
          <p:nvPr/>
        </p:nvSpPr>
        <p:spPr>
          <a:xfrm>
            <a:off x="5613662" y="4970477"/>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94" name="Google Shape;594;p99"/>
          <p:cNvSpPr/>
          <p:nvPr/>
        </p:nvSpPr>
        <p:spPr>
          <a:xfrm>
            <a:off x="5767274" y="4970477"/>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95" name="Google Shape;595;p99"/>
          <p:cNvSpPr/>
          <p:nvPr/>
        </p:nvSpPr>
        <p:spPr>
          <a:xfrm>
            <a:off x="5920886" y="4970476"/>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596" name="Google Shape;596;p99"/>
          <p:cNvSpPr/>
          <p:nvPr/>
        </p:nvSpPr>
        <p:spPr>
          <a:xfrm>
            <a:off x="6074498" y="4970476"/>
            <a:ext cx="153612" cy="421105"/>
          </a:xfrm>
          <a:prstGeom prst="rect">
            <a:avLst/>
          </a:prstGeom>
          <a:no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G</a:t>
            </a:r>
            <a:endParaRPr/>
          </a:p>
        </p:txBody>
      </p:sp>
      <p:sp>
        <p:nvSpPr>
          <p:cNvPr id="597" name="Google Shape;597;p99"/>
          <p:cNvSpPr/>
          <p:nvPr/>
        </p:nvSpPr>
        <p:spPr>
          <a:xfrm>
            <a:off x="6228110" y="4970476"/>
            <a:ext cx="153612" cy="421105"/>
          </a:xfrm>
          <a:prstGeom prst="rect">
            <a:avLst/>
          </a:prstGeom>
          <a:no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G</a:t>
            </a:r>
            <a:endParaRPr/>
          </a:p>
        </p:txBody>
      </p:sp>
      <p:sp>
        <p:nvSpPr>
          <p:cNvPr id="598" name="Google Shape;598;p99"/>
          <p:cNvSpPr/>
          <p:nvPr/>
        </p:nvSpPr>
        <p:spPr>
          <a:xfrm>
            <a:off x="6381722" y="4970476"/>
            <a:ext cx="153612" cy="421105"/>
          </a:xfrm>
          <a:prstGeom prst="rect">
            <a:avLst/>
          </a:prstGeom>
          <a:no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G</a:t>
            </a:r>
            <a:endParaRPr/>
          </a:p>
        </p:txBody>
      </p:sp>
      <p:sp>
        <p:nvSpPr>
          <p:cNvPr id="599" name="Google Shape;599;p99"/>
          <p:cNvSpPr/>
          <p:nvPr/>
        </p:nvSpPr>
        <p:spPr>
          <a:xfrm>
            <a:off x="6535334" y="4970475"/>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600" name="Google Shape;600;p99"/>
          <p:cNvSpPr/>
          <p:nvPr/>
        </p:nvSpPr>
        <p:spPr>
          <a:xfrm>
            <a:off x="6688946" y="4970475"/>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601" name="Google Shape;601;p99"/>
          <p:cNvSpPr/>
          <p:nvPr/>
        </p:nvSpPr>
        <p:spPr>
          <a:xfrm>
            <a:off x="6842558" y="4970476"/>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602" name="Google Shape;602;p99"/>
          <p:cNvSpPr/>
          <p:nvPr/>
        </p:nvSpPr>
        <p:spPr>
          <a:xfrm>
            <a:off x="6996170" y="4970476"/>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603" name="Google Shape;603;p99"/>
          <p:cNvSpPr/>
          <p:nvPr/>
        </p:nvSpPr>
        <p:spPr>
          <a:xfrm>
            <a:off x="8266498" y="4970476"/>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604" name="Google Shape;604;p99"/>
          <p:cNvSpPr/>
          <p:nvPr/>
        </p:nvSpPr>
        <p:spPr>
          <a:xfrm>
            <a:off x="8420110" y="4970476"/>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605" name="Google Shape;605;p99"/>
          <p:cNvSpPr/>
          <p:nvPr/>
        </p:nvSpPr>
        <p:spPr>
          <a:xfrm>
            <a:off x="8573722" y="4970475"/>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606" name="Google Shape;606;p99"/>
          <p:cNvSpPr/>
          <p:nvPr/>
        </p:nvSpPr>
        <p:spPr>
          <a:xfrm>
            <a:off x="8727334" y="4970475"/>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607" name="Google Shape;607;p99"/>
          <p:cNvSpPr/>
          <p:nvPr/>
        </p:nvSpPr>
        <p:spPr>
          <a:xfrm>
            <a:off x="8880946" y="4970476"/>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608" name="Google Shape;608;p99"/>
          <p:cNvSpPr/>
          <p:nvPr/>
        </p:nvSpPr>
        <p:spPr>
          <a:xfrm>
            <a:off x="9034558" y="4970476"/>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609" name="Google Shape;609;p99"/>
          <p:cNvSpPr/>
          <p:nvPr/>
        </p:nvSpPr>
        <p:spPr>
          <a:xfrm>
            <a:off x="9188170" y="4970475"/>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610" name="Google Shape;610;p99"/>
          <p:cNvSpPr/>
          <p:nvPr/>
        </p:nvSpPr>
        <p:spPr>
          <a:xfrm>
            <a:off x="9341782" y="4970475"/>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611" name="Google Shape;611;p99"/>
          <p:cNvSpPr/>
          <p:nvPr/>
        </p:nvSpPr>
        <p:spPr>
          <a:xfrm>
            <a:off x="9495394" y="4970475"/>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612" name="Google Shape;612;p99"/>
          <p:cNvSpPr/>
          <p:nvPr/>
        </p:nvSpPr>
        <p:spPr>
          <a:xfrm>
            <a:off x="9649006" y="4970475"/>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613" name="Google Shape;613;p99"/>
          <p:cNvSpPr/>
          <p:nvPr/>
        </p:nvSpPr>
        <p:spPr>
          <a:xfrm>
            <a:off x="9802618" y="4970474"/>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614" name="Google Shape;614;p99"/>
          <p:cNvSpPr/>
          <p:nvPr/>
        </p:nvSpPr>
        <p:spPr>
          <a:xfrm>
            <a:off x="9956230" y="4970474"/>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615" name="Google Shape;615;p99"/>
          <p:cNvSpPr/>
          <p:nvPr/>
        </p:nvSpPr>
        <p:spPr>
          <a:xfrm>
            <a:off x="10109842" y="4970475"/>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616" name="Google Shape;616;p99"/>
          <p:cNvSpPr/>
          <p:nvPr/>
        </p:nvSpPr>
        <p:spPr>
          <a:xfrm>
            <a:off x="10263454" y="4970475"/>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cxnSp>
        <p:nvCxnSpPr>
          <p:cNvPr id="617" name="Google Shape;617;p99"/>
          <p:cNvCxnSpPr/>
          <p:nvPr/>
        </p:nvCxnSpPr>
        <p:spPr>
          <a:xfrm flipH="1">
            <a:off x="1926287" y="4183908"/>
            <a:ext cx="1089858" cy="750898"/>
          </a:xfrm>
          <a:prstGeom prst="straightConnector1">
            <a:avLst/>
          </a:prstGeom>
          <a:noFill/>
          <a:ln w="19050" cap="flat" cmpd="sng">
            <a:solidFill>
              <a:srgbClr val="C00000"/>
            </a:solidFill>
            <a:prstDash val="dash"/>
            <a:round/>
            <a:headEnd type="none" w="sm" len="sm"/>
            <a:tailEnd type="none" w="sm" len="sm"/>
          </a:ln>
        </p:spPr>
      </p:cxnSp>
      <p:cxnSp>
        <p:nvCxnSpPr>
          <p:cNvPr id="618" name="Google Shape;618;p99"/>
          <p:cNvCxnSpPr/>
          <p:nvPr/>
        </p:nvCxnSpPr>
        <p:spPr>
          <a:xfrm>
            <a:off x="3403225" y="4162727"/>
            <a:ext cx="651910" cy="723435"/>
          </a:xfrm>
          <a:prstGeom prst="straightConnector1">
            <a:avLst/>
          </a:prstGeom>
          <a:noFill/>
          <a:ln w="19050" cap="flat" cmpd="sng">
            <a:solidFill>
              <a:srgbClr val="C00000"/>
            </a:solidFill>
            <a:prstDash val="dash"/>
            <a:round/>
            <a:headEnd type="none" w="sm" len="sm"/>
            <a:tailEnd type="none" w="sm" len="sm"/>
          </a:ln>
        </p:spPr>
      </p:cxnSp>
      <p:cxnSp>
        <p:nvCxnSpPr>
          <p:cNvPr id="619" name="Google Shape;619;p99"/>
          <p:cNvCxnSpPr/>
          <p:nvPr/>
        </p:nvCxnSpPr>
        <p:spPr>
          <a:xfrm flipH="1">
            <a:off x="4999214" y="4162180"/>
            <a:ext cx="695102" cy="723982"/>
          </a:xfrm>
          <a:prstGeom prst="straightConnector1">
            <a:avLst/>
          </a:prstGeom>
          <a:noFill/>
          <a:ln w="19050" cap="flat" cmpd="sng">
            <a:solidFill>
              <a:srgbClr val="C00000"/>
            </a:solidFill>
            <a:prstDash val="dash"/>
            <a:round/>
            <a:headEnd type="none" w="sm" len="sm"/>
            <a:tailEnd type="none" w="sm" len="sm"/>
          </a:ln>
        </p:spPr>
      </p:cxnSp>
      <p:cxnSp>
        <p:nvCxnSpPr>
          <p:cNvPr id="620" name="Google Shape;620;p99"/>
          <p:cNvCxnSpPr/>
          <p:nvPr/>
        </p:nvCxnSpPr>
        <p:spPr>
          <a:xfrm>
            <a:off x="6070606" y="4162727"/>
            <a:ext cx="1074566" cy="733698"/>
          </a:xfrm>
          <a:prstGeom prst="straightConnector1">
            <a:avLst/>
          </a:prstGeom>
          <a:noFill/>
          <a:ln w="19050" cap="flat" cmpd="sng">
            <a:solidFill>
              <a:srgbClr val="C00000"/>
            </a:solidFill>
            <a:prstDash val="dash"/>
            <a:round/>
            <a:headEnd type="none" w="sm" len="sm"/>
            <a:tailEnd type="none" w="sm" len="sm"/>
          </a:ln>
        </p:spPr>
      </p:cxnSp>
      <p:cxnSp>
        <p:nvCxnSpPr>
          <p:cNvPr id="621" name="Google Shape;621;p99"/>
          <p:cNvCxnSpPr/>
          <p:nvPr/>
        </p:nvCxnSpPr>
        <p:spPr>
          <a:xfrm flipH="1">
            <a:off x="8303620" y="4162178"/>
            <a:ext cx="1571919" cy="713352"/>
          </a:xfrm>
          <a:prstGeom prst="straightConnector1">
            <a:avLst/>
          </a:prstGeom>
          <a:noFill/>
          <a:ln w="19050" cap="flat" cmpd="sng">
            <a:solidFill>
              <a:srgbClr val="C00000"/>
            </a:solidFill>
            <a:prstDash val="dash"/>
            <a:round/>
            <a:headEnd type="none" w="sm" len="sm"/>
            <a:tailEnd type="none" w="sm" len="sm"/>
          </a:ln>
        </p:spPr>
      </p:cxnSp>
      <p:cxnSp>
        <p:nvCxnSpPr>
          <p:cNvPr id="622" name="Google Shape;622;p99"/>
          <p:cNvCxnSpPr/>
          <p:nvPr/>
        </p:nvCxnSpPr>
        <p:spPr>
          <a:xfrm>
            <a:off x="10241192" y="4162727"/>
            <a:ext cx="155925" cy="701893"/>
          </a:xfrm>
          <a:prstGeom prst="straightConnector1">
            <a:avLst/>
          </a:prstGeom>
          <a:noFill/>
          <a:ln w="19050" cap="flat" cmpd="sng">
            <a:solidFill>
              <a:srgbClr val="C00000"/>
            </a:solidFill>
            <a:prstDash val="dash"/>
            <a:round/>
            <a:headEnd type="none" w="sm" len="sm"/>
            <a:tailEnd type="none" w="sm" len="sm"/>
          </a:ln>
        </p:spPr>
      </p:cxnSp>
      <p:sp>
        <p:nvSpPr>
          <p:cNvPr id="623" name="Google Shape;623;p99"/>
          <p:cNvSpPr txBox="1"/>
          <p:nvPr/>
        </p:nvSpPr>
        <p:spPr>
          <a:xfrm>
            <a:off x="176686" y="3743299"/>
            <a:ext cx="2271797" cy="4308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TDD Pattern</a:t>
            </a:r>
            <a:endParaRPr/>
          </a:p>
        </p:txBody>
      </p:sp>
      <p:sp>
        <p:nvSpPr>
          <p:cNvPr id="624" name="Google Shape;624;p99"/>
          <p:cNvSpPr txBox="1"/>
          <p:nvPr/>
        </p:nvSpPr>
        <p:spPr>
          <a:xfrm>
            <a:off x="0" y="4970475"/>
            <a:ext cx="1804652" cy="4308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Symbols</a:t>
            </a:r>
            <a:endParaRPr/>
          </a:p>
        </p:txBody>
      </p:sp>
      <p:grpSp>
        <p:nvGrpSpPr>
          <p:cNvPr id="625" name="Google Shape;625;p99"/>
          <p:cNvGrpSpPr/>
          <p:nvPr/>
        </p:nvGrpSpPr>
        <p:grpSpPr>
          <a:xfrm>
            <a:off x="1275907" y="106325"/>
            <a:ext cx="9353885" cy="766983"/>
            <a:chOff x="272350" y="246645"/>
            <a:chExt cx="9353885" cy="766983"/>
          </a:xfrm>
        </p:grpSpPr>
        <p:pic>
          <p:nvPicPr>
            <p:cNvPr id="626" name="Google Shape;626;p99" descr="A pink question mark on a black background&#10;&#10;Description automatically generated"/>
            <p:cNvPicPr preferRelativeResize="0"/>
            <p:nvPr/>
          </p:nvPicPr>
          <p:blipFill rotWithShape="1">
            <a:blip r:embed="rId3">
              <a:alphaModFix/>
            </a:blip>
            <a:srcRect/>
            <a:stretch/>
          </p:blipFill>
          <p:spPr>
            <a:xfrm>
              <a:off x="8859252" y="246645"/>
              <a:ext cx="766983" cy="766983"/>
            </a:xfrm>
            <a:prstGeom prst="rect">
              <a:avLst/>
            </a:prstGeom>
            <a:noFill/>
            <a:ln>
              <a:noFill/>
            </a:ln>
          </p:spPr>
        </p:pic>
        <p:sp>
          <p:nvSpPr>
            <p:cNvPr id="627" name="Google Shape;627;p99"/>
            <p:cNvSpPr txBox="1"/>
            <p:nvPr/>
          </p:nvSpPr>
          <p:spPr>
            <a:xfrm>
              <a:off x="272350" y="398075"/>
              <a:ext cx="8811492"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0070C0"/>
                  </a:solidFill>
                  <a:latin typeface="Arial"/>
                  <a:ea typeface="Arial"/>
                  <a:cs typeface="Arial"/>
                  <a:sym typeface="Arial"/>
                </a:rPr>
                <a:t>How is scheduling done in 5G TDD </a:t>
              </a:r>
              <a:endParaRPr/>
            </a:p>
          </p:txBody>
        </p:sp>
      </p:grpSp>
    </p:spTree>
    <p:extLst>
      <p:ext uri="{BB962C8B-B14F-4D97-AF65-F5344CB8AC3E}">
        <p14:creationId xmlns:p14="http://schemas.microsoft.com/office/powerpoint/2010/main" val="371106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9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9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9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9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9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9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0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0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0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0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0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0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0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0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0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0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1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1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1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1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1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1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1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1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1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1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2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2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631"/>
        <p:cNvGrpSpPr/>
        <p:nvPr/>
      </p:nvGrpSpPr>
      <p:grpSpPr>
        <a:xfrm>
          <a:off x="0" y="0"/>
          <a:ext cx="0" cy="0"/>
          <a:chOff x="0" y="0"/>
          <a:chExt cx="0" cy="0"/>
        </a:xfrm>
      </p:grpSpPr>
      <p:sp>
        <p:nvSpPr>
          <p:cNvPr id="632" name="Google Shape;632;p100"/>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23</a:t>
            </a:fld>
            <a:endParaRPr/>
          </a:p>
        </p:txBody>
      </p:sp>
      <p:sp>
        <p:nvSpPr>
          <p:cNvPr id="633" name="Google Shape;633;p100"/>
          <p:cNvSpPr txBox="1"/>
          <p:nvPr/>
        </p:nvSpPr>
        <p:spPr>
          <a:xfrm>
            <a:off x="760717" y="729710"/>
            <a:ext cx="1804652" cy="4308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Slot</a:t>
            </a:r>
            <a:endParaRPr/>
          </a:p>
        </p:txBody>
      </p:sp>
      <p:sp>
        <p:nvSpPr>
          <p:cNvPr id="634" name="Google Shape;634;p100"/>
          <p:cNvSpPr/>
          <p:nvPr/>
        </p:nvSpPr>
        <p:spPr>
          <a:xfrm>
            <a:off x="2787655" y="765385"/>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635" name="Google Shape;635;p100"/>
          <p:cNvSpPr/>
          <p:nvPr/>
        </p:nvSpPr>
        <p:spPr>
          <a:xfrm>
            <a:off x="3165006" y="765384"/>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636" name="Google Shape;636;p100"/>
          <p:cNvSpPr/>
          <p:nvPr/>
        </p:nvSpPr>
        <p:spPr>
          <a:xfrm>
            <a:off x="3548507" y="765384"/>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637" name="Google Shape;637;p100"/>
          <p:cNvSpPr/>
          <p:nvPr/>
        </p:nvSpPr>
        <p:spPr>
          <a:xfrm>
            <a:off x="3925858" y="765383"/>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638" name="Google Shape;638;p100"/>
          <p:cNvSpPr/>
          <p:nvPr/>
        </p:nvSpPr>
        <p:spPr>
          <a:xfrm>
            <a:off x="4303210" y="765384"/>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639" name="Google Shape;639;p100"/>
          <p:cNvSpPr/>
          <p:nvPr/>
        </p:nvSpPr>
        <p:spPr>
          <a:xfrm>
            <a:off x="4680561" y="765383"/>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640" name="Google Shape;640;p100"/>
          <p:cNvSpPr/>
          <p:nvPr/>
        </p:nvSpPr>
        <p:spPr>
          <a:xfrm>
            <a:off x="5064062" y="765384"/>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641" name="Google Shape;641;p100"/>
          <p:cNvSpPr/>
          <p:nvPr/>
        </p:nvSpPr>
        <p:spPr>
          <a:xfrm>
            <a:off x="5441413" y="765383"/>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642" name="Google Shape;642;p100"/>
          <p:cNvSpPr/>
          <p:nvPr/>
        </p:nvSpPr>
        <p:spPr>
          <a:xfrm>
            <a:off x="5824914" y="765384"/>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643" name="Google Shape;643;p100"/>
          <p:cNvSpPr/>
          <p:nvPr/>
        </p:nvSpPr>
        <p:spPr>
          <a:xfrm>
            <a:off x="6202265" y="765383"/>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644" name="Google Shape;644;p100"/>
          <p:cNvSpPr/>
          <p:nvPr/>
        </p:nvSpPr>
        <p:spPr>
          <a:xfrm>
            <a:off x="6585766" y="765383"/>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645" name="Google Shape;645;p100"/>
          <p:cNvSpPr/>
          <p:nvPr/>
        </p:nvSpPr>
        <p:spPr>
          <a:xfrm>
            <a:off x="6963117" y="765382"/>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646" name="Google Shape;646;p100"/>
          <p:cNvSpPr/>
          <p:nvPr/>
        </p:nvSpPr>
        <p:spPr>
          <a:xfrm>
            <a:off x="6585766" y="765933"/>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647" name="Google Shape;647;p100"/>
          <p:cNvSpPr/>
          <p:nvPr/>
        </p:nvSpPr>
        <p:spPr>
          <a:xfrm>
            <a:off x="6963117" y="765932"/>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648" name="Google Shape;648;p100"/>
          <p:cNvSpPr/>
          <p:nvPr/>
        </p:nvSpPr>
        <p:spPr>
          <a:xfrm>
            <a:off x="7353829" y="765383"/>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649" name="Google Shape;649;p100"/>
          <p:cNvSpPr/>
          <p:nvPr/>
        </p:nvSpPr>
        <p:spPr>
          <a:xfrm>
            <a:off x="7731180" y="765382"/>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650" name="Google Shape;650;p100"/>
          <p:cNvSpPr/>
          <p:nvPr/>
        </p:nvSpPr>
        <p:spPr>
          <a:xfrm>
            <a:off x="8114681" y="765382"/>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651" name="Google Shape;651;p100"/>
          <p:cNvSpPr/>
          <p:nvPr/>
        </p:nvSpPr>
        <p:spPr>
          <a:xfrm>
            <a:off x="8492032" y="765381"/>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652" name="Google Shape;652;p100"/>
          <p:cNvSpPr/>
          <p:nvPr/>
        </p:nvSpPr>
        <p:spPr>
          <a:xfrm>
            <a:off x="8874471" y="765381"/>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653" name="Google Shape;653;p100"/>
          <p:cNvSpPr/>
          <p:nvPr/>
        </p:nvSpPr>
        <p:spPr>
          <a:xfrm>
            <a:off x="9251822" y="765380"/>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654" name="Google Shape;654;p100"/>
          <p:cNvSpPr/>
          <p:nvPr/>
        </p:nvSpPr>
        <p:spPr>
          <a:xfrm>
            <a:off x="9634261" y="765381"/>
            <a:ext cx="377352"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0</a:t>
            </a:r>
            <a:endParaRPr/>
          </a:p>
        </p:txBody>
      </p:sp>
      <p:sp>
        <p:nvSpPr>
          <p:cNvPr id="655" name="Google Shape;655;p100"/>
          <p:cNvSpPr/>
          <p:nvPr/>
        </p:nvSpPr>
        <p:spPr>
          <a:xfrm>
            <a:off x="10011612" y="765380"/>
            <a:ext cx="383501" cy="421105"/>
          </a:xfrm>
          <a:prstGeom prst="rect">
            <a:avLst/>
          </a:prstGeom>
          <a:solidFill>
            <a:srgbClr val="DEDEDE"/>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1</a:t>
            </a:r>
            <a:endParaRPr/>
          </a:p>
        </p:txBody>
      </p:sp>
      <p:sp>
        <p:nvSpPr>
          <p:cNvPr id="656" name="Google Shape;656;p100"/>
          <p:cNvSpPr txBox="1"/>
          <p:nvPr/>
        </p:nvSpPr>
        <p:spPr>
          <a:xfrm>
            <a:off x="10398299" y="566040"/>
            <a:ext cx="116171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0" i="0" u="none" strike="noStrike" cap="none">
                <a:solidFill>
                  <a:schemeClr val="dk1"/>
                </a:solidFill>
                <a:latin typeface="Arial"/>
                <a:ea typeface="Arial"/>
                <a:cs typeface="Arial"/>
                <a:sym typeface="Arial"/>
              </a:rPr>
              <a:t>…</a:t>
            </a:r>
            <a:endParaRPr/>
          </a:p>
        </p:txBody>
      </p:sp>
      <p:sp>
        <p:nvSpPr>
          <p:cNvPr id="657" name="Google Shape;657;p100"/>
          <p:cNvSpPr/>
          <p:nvPr/>
        </p:nvSpPr>
        <p:spPr>
          <a:xfrm>
            <a:off x="2787655" y="1186490"/>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658" name="Google Shape;658;p100"/>
          <p:cNvSpPr/>
          <p:nvPr/>
        </p:nvSpPr>
        <p:spPr>
          <a:xfrm>
            <a:off x="3165006" y="1186489"/>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659" name="Google Shape;659;p100"/>
          <p:cNvSpPr/>
          <p:nvPr/>
        </p:nvSpPr>
        <p:spPr>
          <a:xfrm>
            <a:off x="3548507" y="1186489"/>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660" name="Google Shape;660;p100"/>
          <p:cNvSpPr/>
          <p:nvPr/>
        </p:nvSpPr>
        <p:spPr>
          <a:xfrm>
            <a:off x="3925858" y="1186488"/>
            <a:ext cx="383501" cy="421105"/>
          </a:xfrm>
          <a:prstGeom prst="rect">
            <a:avLst/>
          </a:prstGeom>
          <a:solidFill>
            <a:srgbClr val="FEE998"/>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S</a:t>
            </a:r>
            <a:endParaRPr/>
          </a:p>
        </p:txBody>
      </p:sp>
      <p:sp>
        <p:nvSpPr>
          <p:cNvPr id="661" name="Google Shape;661;p100"/>
          <p:cNvSpPr/>
          <p:nvPr/>
        </p:nvSpPr>
        <p:spPr>
          <a:xfrm>
            <a:off x="4303210" y="1186489"/>
            <a:ext cx="377352" cy="421105"/>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sp>
        <p:nvSpPr>
          <p:cNvPr id="662" name="Google Shape;662;p100"/>
          <p:cNvSpPr/>
          <p:nvPr/>
        </p:nvSpPr>
        <p:spPr>
          <a:xfrm>
            <a:off x="4680561" y="1186488"/>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663" name="Google Shape;663;p100"/>
          <p:cNvSpPr/>
          <p:nvPr/>
        </p:nvSpPr>
        <p:spPr>
          <a:xfrm>
            <a:off x="5064062" y="1186489"/>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664" name="Google Shape;664;p100"/>
          <p:cNvSpPr/>
          <p:nvPr/>
        </p:nvSpPr>
        <p:spPr>
          <a:xfrm>
            <a:off x="5441413" y="1186488"/>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665" name="Google Shape;665;p100"/>
          <p:cNvSpPr/>
          <p:nvPr/>
        </p:nvSpPr>
        <p:spPr>
          <a:xfrm>
            <a:off x="5824914" y="1186489"/>
            <a:ext cx="377352" cy="421105"/>
          </a:xfrm>
          <a:prstGeom prst="rect">
            <a:avLst/>
          </a:prstGeom>
          <a:solidFill>
            <a:srgbClr val="FEE998"/>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S</a:t>
            </a:r>
            <a:endParaRPr/>
          </a:p>
        </p:txBody>
      </p:sp>
      <p:sp>
        <p:nvSpPr>
          <p:cNvPr id="666" name="Google Shape;666;p100"/>
          <p:cNvSpPr/>
          <p:nvPr/>
        </p:nvSpPr>
        <p:spPr>
          <a:xfrm>
            <a:off x="6202265" y="1186488"/>
            <a:ext cx="383501" cy="421105"/>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sp>
        <p:nvSpPr>
          <p:cNvPr id="667" name="Google Shape;667;p100"/>
          <p:cNvSpPr/>
          <p:nvPr/>
        </p:nvSpPr>
        <p:spPr>
          <a:xfrm>
            <a:off x="6585766" y="1186488"/>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668" name="Google Shape;668;p100"/>
          <p:cNvSpPr/>
          <p:nvPr/>
        </p:nvSpPr>
        <p:spPr>
          <a:xfrm>
            <a:off x="6963117" y="1186487"/>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669" name="Google Shape;669;p100"/>
          <p:cNvSpPr/>
          <p:nvPr/>
        </p:nvSpPr>
        <p:spPr>
          <a:xfrm>
            <a:off x="7353829" y="1186488"/>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670" name="Google Shape;670;p100"/>
          <p:cNvSpPr/>
          <p:nvPr/>
        </p:nvSpPr>
        <p:spPr>
          <a:xfrm>
            <a:off x="7731180" y="1186487"/>
            <a:ext cx="383501" cy="421105"/>
          </a:xfrm>
          <a:prstGeom prst="rect">
            <a:avLst/>
          </a:prstGeom>
          <a:solidFill>
            <a:srgbClr val="FEE998"/>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S</a:t>
            </a:r>
            <a:endParaRPr/>
          </a:p>
        </p:txBody>
      </p:sp>
      <p:sp>
        <p:nvSpPr>
          <p:cNvPr id="671" name="Google Shape;671;p100"/>
          <p:cNvSpPr/>
          <p:nvPr/>
        </p:nvSpPr>
        <p:spPr>
          <a:xfrm>
            <a:off x="8114681" y="1186487"/>
            <a:ext cx="377352" cy="421105"/>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sp>
        <p:nvSpPr>
          <p:cNvPr id="672" name="Google Shape;672;p100"/>
          <p:cNvSpPr/>
          <p:nvPr/>
        </p:nvSpPr>
        <p:spPr>
          <a:xfrm>
            <a:off x="8492032" y="1186486"/>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673" name="Google Shape;673;p100"/>
          <p:cNvSpPr/>
          <p:nvPr/>
        </p:nvSpPr>
        <p:spPr>
          <a:xfrm>
            <a:off x="8874471" y="1186486"/>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674" name="Google Shape;674;p100"/>
          <p:cNvSpPr/>
          <p:nvPr/>
        </p:nvSpPr>
        <p:spPr>
          <a:xfrm>
            <a:off x="9251822" y="1186485"/>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675" name="Google Shape;675;p100"/>
          <p:cNvSpPr/>
          <p:nvPr/>
        </p:nvSpPr>
        <p:spPr>
          <a:xfrm>
            <a:off x="9634261" y="1186486"/>
            <a:ext cx="377352" cy="421105"/>
          </a:xfrm>
          <a:prstGeom prst="rect">
            <a:avLst/>
          </a:prstGeom>
          <a:solidFill>
            <a:srgbClr val="FEE998"/>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S</a:t>
            </a:r>
            <a:endParaRPr/>
          </a:p>
        </p:txBody>
      </p:sp>
      <p:sp>
        <p:nvSpPr>
          <p:cNvPr id="676" name="Google Shape;676;p100"/>
          <p:cNvSpPr/>
          <p:nvPr/>
        </p:nvSpPr>
        <p:spPr>
          <a:xfrm>
            <a:off x="10011612" y="1186485"/>
            <a:ext cx="383501" cy="421105"/>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sp>
        <p:nvSpPr>
          <p:cNvPr id="677" name="Google Shape;677;p100"/>
          <p:cNvSpPr/>
          <p:nvPr/>
        </p:nvSpPr>
        <p:spPr>
          <a:xfrm>
            <a:off x="2057946" y="2415340"/>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78" name="Google Shape;678;p100"/>
          <p:cNvSpPr/>
          <p:nvPr/>
        </p:nvSpPr>
        <p:spPr>
          <a:xfrm>
            <a:off x="2211558" y="2415340"/>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79" name="Google Shape;679;p100"/>
          <p:cNvSpPr/>
          <p:nvPr/>
        </p:nvSpPr>
        <p:spPr>
          <a:xfrm>
            <a:off x="2365170" y="2415339"/>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80" name="Google Shape;680;p100"/>
          <p:cNvSpPr/>
          <p:nvPr/>
        </p:nvSpPr>
        <p:spPr>
          <a:xfrm>
            <a:off x="2518782" y="2415339"/>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81" name="Google Shape;681;p100"/>
          <p:cNvSpPr/>
          <p:nvPr/>
        </p:nvSpPr>
        <p:spPr>
          <a:xfrm>
            <a:off x="2672394" y="2415340"/>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82" name="Google Shape;682;p100"/>
          <p:cNvSpPr/>
          <p:nvPr/>
        </p:nvSpPr>
        <p:spPr>
          <a:xfrm>
            <a:off x="2826006" y="2415340"/>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83" name="Google Shape;683;p100"/>
          <p:cNvSpPr/>
          <p:nvPr/>
        </p:nvSpPr>
        <p:spPr>
          <a:xfrm>
            <a:off x="2979618" y="2415339"/>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84" name="Google Shape;684;p100"/>
          <p:cNvSpPr/>
          <p:nvPr/>
        </p:nvSpPr>
        <p:spPr>
          <a:xfrm>
            <a:off x="3133230" y="2415339"/>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85" name="Google Shape;685;p100"/>
          <p:cNvSpPr/>
          <p:nvPr/>
        </p:nvSpPr>
        <p:spPr>
          <a:xfrm>
            <a:off x="3286842" y="2415339"/>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86" name="Google Shape;686;p100"/>
          <p:cNvSpPr/>
          <p:nvPr/>
        </p:nvSpPr>
        <p:spPr>
          <a:xfrm>
            <a:off x="3440454" y="2415339"/>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87" name="Google Shape;687;p100"/>
          <p:cNvSpPr/>
          <p:nvPr/>
        </p:nvSpPr>
        <p:spPr>
          <a:xfrm>
            <a:off x="3594066" y="2415338"/>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88" name="Google Shape;688;p100"/>
          <p:cNvSpPr/>
          <p:nvPr/>
        </p:nvSpPr>
        <p:spPr>
          <a:xfrm>
            <a:off x="3747678" y="2415338"/>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89" name="Google Shape;689;p100"/>
          <p:cNvSpPr/>
          <p:nvPr/>
        </p:nvSpPr>
        <p:spPr>
          <a:xfrm>
            <a:off x="3901290" y="2415339"/>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90" name="Google Shape;690;p100"/>
          <p:cNvSpPr/>
          <p:nvPr/>
        </p:nvSpPr>
        <p:spPr>
          <a:xfrm>
            <a:off x="4054902" y="2415339"/>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91" name="Google Shape;691;p100"/>
          <p:cNvSpPr/>
          <p:nvPr/>
        </p:nvSpPr>
        <p:spPr>
          <a:xfrm>
            <a:off x="5130873" y="2415340"/>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92" name="Google Shape;692;p100"/>
          <p:cNvSpPr/>
          <p:nvPr/>
        </p:nvSpPr>
        <p:spPr>
          <a:xfrm>
            <a:off x="5284485" y="2415340"/>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93" name="Google Shape;693;p100"/>
          <p:cNvSpPr/>
          <p:nvPr/>
        </p:nvSpPr>
        <p:spPr>
          <a:xfrm>
            <a:off x="5438097" y="2415339"/>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94" name="Google Shape;694;p100"/>
          <p:cNvSpPr/>
          <p:nvPr/>
        </p:nvSpPr>
        <p:spPr>
          <a:xfrm>
            <a:off x="5591709" y="2415339"/>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95" name="Google Shape;695;p100"/>
          <p:cNvSpPr/>
          <p:nvPr/>
        </p:nvSpPr>
        <p:spPr>
          <a:xfrm>
            <a:off x="5745321" y="2415340"/>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96" name="Google Shape;696;p100"/>
          <p:cNvSpPr/>
          <p:nvPr/>
        </p:nvSpPr>
        <p:spPr>
          <a:xfrm>
            <a:off x="5898933" y="2415340"/>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97" name="Google Shape;697;p100"/>
          <p:cNvSpPr/>
          <p:nvPr/>
        </p:nvSpPr>
        <p:spPr>
          <a:xfrm>
            <a:off x="6052545" y="2415339"/>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698" name="Google Shape;698;p100"/>
          <p:cNvSpPr/>
          <p:nvPr/>
        </p:nvSpPr>
        <p:spPr>
          <a:xfrm>
            <a:off x="6206157" y="2415339"/>
            <a:ext cx="153612" cy="421105"/>
          </a:xfrm>
          <a:prstGeom prst="rect">
            <a:avLst/>
          </a:prstGeom>
          <a:no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G</a:t>
            </a:r>
            <a:endParaRPr/>
          </a:p>
        </p:txBody>
      </p:sp>
      <p:sp>
        <p:nvSpPr>
          <p:cNvPr id="699" name="Google Shape;699;p100"/>
          <p:cNvSpPr/>
          <p:nvPr/>
        </p:nvSpPr>
        <p:spPr>
          <a:xfrm>
            <a:off x="6359769" y="2415339"/>
            <a:ext cx="153612" cy="421105"/>
          </a:xfrm>
          <a:prstGeom prst="rect">
            <a:avLst/>
          </a:prstGeom>
          <a:no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G</a:t>
            </a:r>
            <a:endParaRPr/>
          </a:p>
        </p:txBody>
      </p:sp>
      <p:sp>
        <p:nvSpPr>
          <p:cNvPr id="700" name="Google Shape;700;p100"/>
          <p:cNvSpPr/>
          <p:nvPr/>
        </p:nvSpPr>
        <p:spPr>
          <a:xfrm>
            <a:off x="6513381" y="2415339"/>
            <a:ext cx="153612" cy="421105"/>
          </a:xfrm>
          <a:prstGeom prst="rect">
            <a:avLst/>
          </a:prstGeom>
          <a:no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G</a:t>
            </a:r>
            <a:endParaRPr/>
          </a:p>
        </p:txBody>
      </p:sp>
      <p:sp>
        <p:nvSpPr>
          <p:cNvPr id="701" name="Google Shape;701;p100"/>
          <p:cNvSpPr/>
          <p:nvPr/>
        </p:nvSpPr>
        <p:spPr>
          <a:xfrm>
            <a:off x="6666993" y="2415338"/>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02" name="Google Shape;702;p100"/>
          <p:cNvSpPr/>
          <p:nvPr/>
        </p:nvSpPr>
        <p:spPr>
          <a:xfrm>
            <a:off x="6820605" y="2415338"/>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03" name="Google Shape;703;p100"/>
          <p:cNvSpPr/>
          <p:nvPr/>
        </p:nvSpPr>
        <p:spPr>
          <a:xfrm>
            <a:off x="6974217" y="2415339"/>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04" name="Google Shape;704;p100"/>
          <p:cNvSpPr/>
          <p:nvPr/>
        </p:nvSpPr>
        <p:spPr>
          <a:xfrm>
            <a:off x="7127829" y="2415339"/>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05" name="Google Shape;705;p100"/>
          <p:cNvSpPr/>
          <p:nvPr/>
        </p:nvSpPr>
        <p:spPr>
          <a:xfrm>
            <a:off x="8398157" y="2415339"/>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06" name="Google Shape;706;p100"/>
          <p:cNvSpPr/>
          <p:nvPr/>
        </p:nvSpPr>
        <p:spPr>
          <a:xfrm>
            <a:off x="8551769" y="2415339"/>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07" name="Google Shape;707;p100"/>
          <p:cNvSpPr/>
          <p:nvPr/>
        </p:nvSpPr>
        <p:spPr>
          <a:xfrm>
            <a:off x="8705381" y="2415338"/>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08" name="Google Shape;708;p100"/>
          <p:cNvSpPr/>
          <p:nvPr/>
        </p:nvSpPr>
        <p:spPr>
          <a:xfrm>
            <a:off x="8858993" y="2415338"/>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09" name="Google Shape;709;p100"/>
          <p:cNvSpPr/>
          <p:nvPr/>
        </p:nvSpPr>
        <p:spPr>
          <a:xfrm>
            <a:off x="9012605" y="2415339"/>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10" name="Google Shape;710;p100"/>
          <p:cNvSpPr/>
          <p:nvPr/>
        </p:nvSpPr>
        <p:spPr>
          <a:xfrm>
            <a:off x="9166217" y="2415339"/>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11" name="Google Shape;711;p100"/>
          <p:cNvSpPr/>
          <p:nvPr/>
        </p:nvSpPr>
        <p:spPr>
          <a:xfrm>
            <a:off x="9319829" y="2415338"/>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12" name="Google Shape;712;p100"/>
          <p:cNvSpPr/>
          <p:nvPr/>
        </p:nvSpPr>
        <p:spPr>
          <a:xfrm>
            <a:off x="9473441" y="2415338"/>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13" name="Google Shape;713;p100"/>
          <p:cNvSpPr/>
          <p:nvPr/>
        </p:nvSpPr>
        <p:spPr>
          <a:xfrm>
            <a:off x="9627053" y="2415338"/>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14" name="Google Shape;714;p100"/>
          <p:cNvSpPr/>
          <p:nvPr/>
        </p:nvSpPr>
        <p:spPr>
          <a:xfrm>
            <a:off x="9780665" y="2415338"/>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15" name="Google Shape;715;p100"/>
          <p:cNvSpPr/>
          <p:nvPr/>
        </p:nvSpPr>
        <p:spPr>
          <a:xfrm>
            <a:off x="9934277" y="2415337"/>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16" name="Google Shape;716;p100"/>
          <p:cNvSpPr/>
          <p:nvPr/>
        </p:nvSpPr>
        <p:spPr>
          <a:xfrm>
            <a:off x="10087889" y="2415337"/>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17" name="Google Shape;717;p100"/>
          <p:cNvSpPr/>
          <p:nvPr/>
        </p:nvSpPr>
        <p:spPr>
          <a:xfrm>
            <a:off x="10241501" y="2415338"/>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18" name="Google Shape;718;p100"/>
          <p:cNvSpPr/>
          <p:nvPr/>
        </p:nvSpPr>
        <p:spPr>
          <a:xfrm>
            <a:off x="10395113" y="2415338"/>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cxnSp>
        <p:nvCxnSpPr>
          <p:cNvPr id="719" name="Google Shape;719;p100"/>
          <p:cNvCxnSpPr/>
          <p:nvPr/>
        </p:nvCxnSpPr>
        <p:spPr>
          <a:xfrm flipH="1">
            <a:off x="2057946" y="1628771"/>
            <a:ext cx="1089858" cy="750898"/>
          </a:xfrm>
          <a:prstGeom prst="straightConnector1">
            <a:avLst/>
          </a:prstGeom>
          <a:noFill/>
          <a:ln w="19050" cap="flat" cmpd="sng">
            <a:solidFill>
              <a:srgbClr val="C00000"/>
            </a:solidFill>
            <a:prstDash val="dash"/>
            <a:round/>
            <a:headEnd type="none" w="sm" len="sm"/>
            <a:tailEnd type="none" w="sm" len="sm"/>
          </a:ln>
        </p:spPr>
      </p:cxnSp>
      <p:cxnSp>
        <p:nvCxnSpPr>
          <p:cNvPr id="720" name="Google Shape;720;p100"/>
          <p:cNvCxnSpPr/>
          <p:nvPr/>
        </p:nvCxnSpPr>
        <p:spPr>
          <a:xfrm>
            <a:off x="3534884" y="1607590"/>
            <a:ext cx="651910" cy="723435"/>
          </a:xfrm>
          <a:prstGeom prst="straightConnector1">
            <a:avLst/>
          </a:prstGeom>
          <a:noFill/>
          <a:ln w="19050" cap="flat" cmpd="sng">
            <a:solidFill>
              <a:srgbClr val="C00000"/>
            </a:solidFill>
            <a:prstDash val="dash"/>
            <a:round/>
            <a:headEnd type="none" w="sm" len="sm"/>
            <a:tailEnd type="none" w="sm" len="sm"/>
          </a:ln>
        </p:spPr>
      </p:cxnSp>
      <p:cxnSp>
        <p:nvCxnSpPr>
          <p:cNvPr id="721" name="Google Shape;721;p100"/>
          <p:cNvCxnSpPr/>
          <p:nvPr/>
        </p:nvCxnSpPr>
        <p:spPr>
          <a:xfrm flipH="1">
            <a:off x="5130873" y="1607043"/>
            <a:ext cx="695102" cy="723982"/>
          </a:xfrm>
          <a:prstGeom prst="straightConnector1">
            <a:avLst/>
          </a:prstGeom>
          <a:noFill/>
          <a:ln w="19050" cap="flat" cmpd="sng">
            <a:solidFill>
              <a:srgbClr val="C00000"/>
            </a:solidFill>
            <a:prstDash val="dash"/>
            <a:round/>
            <a:headEnd type="none" w="sm" len="sm"/>
            <a:tailEnd type="none" w="sm" len="sm"/>
          </a:ln>
        </p:spPr>
      </p:cxnSp>
      <p:cxnSp>
        <p:nvCxnSpPr>
          <p:cNvPr id="722" name="Google Shape;722;p100"/>
          <p:cNvCxnSpPr/>
          <p:nvPr/>
        </p:nvCxnSpPr>
        <p:spPr>
          <a:xfrm>
            <a:off x="6202265" y="1607590"/>
            <a:ext cx="1074566" cy="733698"/>
          </a:xfrm>
          <a:prstGeom prst="straightConnector1">
            <a:avLst/>
          </a:prstGeom>
          <a:noFill/>
          <a:ln w="19050" cap="flat" cmpd="sng">
            <a:solidFill>
              <a:srgbClr val="C00000"/>
            </a:solidFill>
            <a:prstDash val="dash"/>
            <a:round/>
            <a:headEnd type="none" w="sm" len="sm"/>
            <a:tailEnd type="none" w="sm" len="sm"/>
          </a:ln>
        </p:spPr>
      </p:cxnSp>
      <p:cxnSp>
        <p:nvCxnSpPr>
          <p:cNvPr id="723" name="Google Shape;723;p100"/>
          <p:cNvCxnSpPr/>
          <p:nvPr/>
        </p:nvCxnSpPr>
        <p:spPr>
          <a:xfrm flipH="1">
            <a:off x="8435279" y="1607041"/>
            <a:ext cx="1571919" cy="713352"/>
          </a:xfrm>
          <a:prstGeom prst="straightConnector1">
            <a:avLst/>
          </a:prstGeom>
          <a:noFill/>
          <a:ln w="19050" cap="flat" cmpd="sng">
            <a:solidFill>
              <a:srgbClr val="C00000"/>
            </a:solidFill>
            <a:prstDash val="dash"/>
            <a:round/>
            <a:headEnd type="none" w="sm" len="sm"/>
            <a:tailEnd type="none" w="sm" len="sm"/>
          </a:ln>
        </p:spPr>
      </p:cxnSp>
      <p:cxnSp>
        <p:nvCxnSpPr>
          <p:cNvPr id="724" name="Google Shape;724;p100"/>
          <p:cNvCxnSpPr/>
          <p:nvPr/>
        </p:nvCxnSpPr>
        <p:spPr>
          <a:xfrm>
            <a:off x="10372851" y="1607590"/>
            <a:ext cx="155925" cy="701893"/>
          </a:xfrm>
          <a:prstGeom prst="straightConnector1">
            <a:avLst/>
          </a:prstGeom>
          <a:noFill/>
          <a:ln w="19050" cap="flat" cmpd="sng">
            <a:solidFill>
              <a:srgbClr val="C00000"/>
            </a:solidFill>
            <a:prstDash val="dash"/>
            <a:round/>
            <a:headEnd type="none" w="sm" len="sm"/>
            <a:tailEnd type="none" w="sm" len="sm"/>
          </a:ln>
        </p:spPr>
      </p:cxnSp>
      <p:sp>
        <p:nvSpPr>
          <p:cNvPr id="725" name="Google Shape;725;p100"/>
          <p:cNvSpPr txBox="1"/>
          <p:nvPr/>
        </p:nvSpPr>
        <p:spPr>
          <a:xfrm>
            <a:off x="308345" y="1188162"/>
            <a:ext cx="2271797" cy="4308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TDD Pattern</a:t>
            </a:r>
            <a:endParaRPr/>
          </a:p>
        </p:txBody>
      </p:sp>
      <p:sp>
        <p:nvSpPr>
          <p:cNvPr id="726" name="Google Shape;726;p100"/>
          <p:cNvSpPr txBox="1"/>
          <p:nvPr/>
        </p:nvSpPr>
        <p:spPr>
          <a:xfrm>
            <a:off x="131659" y="2415338"/>
            <a:ext cx="1804652" cy="4308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Symbols</a:t>
            </a:r>
            <a:endParaRPr/>
          </a:p>
        </p:txBody>
      </p:sp>
      <p:grpSp>
        <p:nvGrpSpPr>
          <p:cNvPr id="727" name="Google Shape;727;p100"/>
          <p:cNvGrpSpPr/>
          <p:nvPr/>
        </p:nvGrpSpPr>
        <p:grpSpPr>
          <a:xfrm>
            <a:off x="1283282" y="3165751"/>
            <a:ext cx="9538525" cy="855805"/>
            <a:chOff x="837075" y="4333661"/>
            <a:chExt cx="10304835" cy="1065893"/>
          </a:xfrm>
        </p:grpSpPr>
        <p:sp>
          <p:nvSpPr>
            <p:cNvPr id="728" name="Google Shape;728;p100"/>
            <p:cNvSpPr/>
            <p:nvPr/>
          </p:nvSpPr>
          <p:spPr>
            <a:xfrm>
              <a:off x="1372406" y="4713339"/>
              <a:ext cx="9769504" cy="686215"/>
            </a:xfrm>
            <a:prstGeom prst="roundRect">
              <a:avLst>
                <a:gd name="adj" fmla="val 28539"/>
              </a:avLst>
            </a:prstGeom>
            <a:solidFill>
              <a:srgbClr val="DCDCD9"/>
            </a:solidFill>
            <a:ln w="19050"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TDD policy:</a:t>
              </a:r>
              <a:r>
                <a:rPr lang="en-US" sz="2400" b="0" i="0" u="none" strike="noStrike" cap="none">
                  <a:solidFill>
                    <a:srgbClr val="000000"/>
                  </a:solidFill>
                  <a:latin typeface="Arial"/>
                  <a:ea typeface="Arial"/>
                  <a:cs typeface="Arial"/>
                  <a:sym typeface="Arial"/>
                </a:rPr>
                <a:t> arrangement of slots and symbols in a TDD pattern</a:t>
              </a:r>
              <a:endParaRPr/>
            </a:p>
          </p:txBody>
        </p:sp>
        <p:pic>
          <p:nvPicPr>
            <p:cNvPr id="729" name="Google Shape;729;p100" descr="A red and white circle with a letter in it&#10;&#10;Description automatically generated"/>
            <p:cNvPicPr preferRelativeResize="0"/>
            <p:nvPr/>
          </p:nvPicPr>
          <p:blipFill rotWithShape="1">
            <a:blip r:embed="rId3">
              <a:alphaModFix/>
            </a:blip>
            <a:srcRect/>
            <a:stretch/>
          </p:blipFill>
          <p:spPr>
            <a:xfrm>
              <a:off x="837075" y="4333661"/>
              <a:ext cx="754972" cy="754972"/>
            </a:xfrm>
            <a:prstGeom prst="rect">
              <a:avLst/>
            </a:prstGeom>
            <a:noFill/>
            <a:ln>
              <a:noFill/>
            </a:ln>
          </p:spPr>
        </p:pic>
      </p:grpSp>
      <p:grpSp>
        <p:nvGrpSpPr>
          <p:cNvPr id="730" name="Google Shape;730;p100"/>
          <p:cNvGrpSpPr/>
          <p:nvPr/>
        </p:nvGrpSpPr>
        <p:grpSpPr>
          <a:xfrm>
            <a:off x="1898627" y="4538385"/>
            <a:ext cx="8777255" cy="1298800"/>
            <a:chOff x="1555543" y="3644189"/>
            <a:chExt cx="8777255" cy="1298800"/>
          </a:xfrm>
        </p:grpSpPr>
        <p:pic>
          <p:nvPicPr>
            <p:cNvPr id="731" name="Google Shape;731;p100" descr="A person climbing up a graph&#10;&#10;Description automatically generated"/>
            <p:cNvPicPr preferRelativeResize="0"/>
            <p:nvPr/>
          </p:nvPicPr>
          <p:blipFill rotWithShape="1">
            <a:blip r:embed="rId4">
              <a:alphaModFix/>
            </a:blip>
            <a:srcRect/>
            <a:stretch/>
          </p:blipFill>
          <p:spPr>
            <a:xfrm>
              <a:off x="1555543" y="3644189"/>
              <a:ext cx="1232112" cy="1232112"/>
            </a:xfrm>
            <a:prstGeom prst="rect">
              <a:avLst/>
            </a:prstGeom>
            <a:noFill/>
            <a:ln>
              <a:noFill/>
            </a:ln>
          </p:spPr>
        </p:pic>
        <p:sp>
          <p:nvSpPr>
            <p:cNvPr id="732" name="Google Shape;732;p100"/>
            <p:cNvSpPr txBox="1"/>
            <p:nvPr/>
          </p:nvSpPr>
          <p:spPr>
            <a:xfrm>
              <a:off x="2790146" y="3742660"/>
              <a:ext cx="754265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sng" strike="noStrike" cap="none">
                  <a:solidFill>
                    <a:srgbClr val="0070C0"/>
                  </a:solidFill>
                  <a:latin typeface="Arial"/>
                  <a:ea typeface="Arial"/>
                  <a:cs typeface="Arial"/>
                  <a:sym typeface="Arial"/>
                </a:rPr>
                <a:t>Find the best TDD policy given our objectives!</a:t>
              </a:r>
              <a:endParaRPr/>
            </a:p>
          </p:txBody>
        </p:sp>
      </p:grpSp>
    </p:spTree>
    <p:extLst>
      <p:ext uri="{BB962C8B-B14F-4D97-AF65-F5344CB8AC3E}">
        <p14:creationId xmlns:p14="http://schemas.microsoft.com/office/powerpoint/2010/main" val="288321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826"/>
        <p:cNvGrpSpPr/>
        <p:nvPr/>
      </p:nvGrpSpPr>
      <p:grpSpPr>
        <a:xfrm>
          <a:off x="0" y="0"/>
          <a:ext cx="0" cy="0"/>
          <a:chOff x="0" y="0"/>
          <a:chExt cx="0" cy="0"/>
        </a:xfrm>
      </p:grpSpPr>
      <p:sp>
        <p:nvSpPr>
          <p:cNvPr id="827" name="Google Shape;827;p102"/>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24</a:t>
            </a:fld>
            <a:endParaRPr/>
          </a:p>
        </p:txBody>
      </p:sp>
      <p:grpSp>
        <p:nvGrpSpPr>
          <p:cNvPr id="828" name="Google Shape;828;p102"/>
          <p:cNvGrpSpPr/>
          <p:nvPr/>
        </p:nvGrpSpPr>
        <p:grpSpPr>
          <a:xfrm>
            <a:off x="1339934" y="193893"/>
            <a:ext cx="9512132" cy="766983"/>
            <a:chOff x="-1589292" y="324306"/>
            <a:chExt cx="9512132" cy="766983"/>
          </a:xfrm>
        </p:grpSpPr>
        <p:pic>
          <p:nvPicPr>
            <p:cNvPr id="829" name="Google Shape;829;p102" descr="A pink question mark on a black background&#10;&#10;Description automatically generated"/>
            <p:cNvPicPr preferRelativeResize="0"/>
            <p:nvPr/>
          </p:nvPicPr>
          <p:blipFill rotWithShape="1">
            <a:blip r:embed="rId3">
              <a:alphaModFix/>
            </a:blip>
            <a:srcRect/>
            <a:stretch/>
          </p:blipFill>
          <p:spPr>
            <a:xfrm>
              <a:off x="7155857" y="324306"/>
              <a:ext cx="766983" cy="766983"/>
            </a:xfrm>
            <a:prstGeom prst="rect">
              <a:avLst/>
            </a:prstGeom>
            <a:noFill/>
            <a:ln>
              <a:noFill/>
            </a:ln>
          </p:spPr>
        </p:pic>
        <p:sp>
          <p:nvSpPr>
            <p:cNvPr id="830" name="Google Shape;830;p102"/>
            <p:cNvSpPr txBox="1"/>
            <p:nvPr/>
          </p:nvSpPr>
          <p:spPr>
            <a:xfrm>
              <a:off x="-1589292" y="400022"/>
              <a:ext cx="9006722"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0070C0"/>
                  </a:solidFill>
                  <a:latin typeface="Arial"/>
                  <a:ea typeface="Arial"/>
                  <a:cs typeface="Arial"/>
                  <a:sym typeface="Arial"/>
                </a:rPr>
                <a:t>What are existing TDD policies like</a:t>
              </a:r>
              <a:endParaRPr/>
            </a:p>
          </p:txBody>
        </p:sp>
      </p:grpSp>
      <p:sp>
        <p:nvSpPr>
          <p:cNvPr id="831" name="Google Shape;831;p102"/>
          <p:cNvSpPr txBox="1"/>
          <p:nvPr/>
        </p:nvSpPr>
        <p:spPr>
          <a:xfrm>
            <a:off x="2278912" y="4736418"/>
            <a:ext cx="7634176"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sng" strike="noStrike" cap="none">
                <a:solidFill>
                  <a:schemeClr val="dk1"/>
                </a:solidFill>
                <a:latin typeface="Arial"/>
                <a:ea typeface="Arial"/>
                <a:cs typeface="Arial"/>
                <a:sym typeface="Arial"/>
              </a:rPr>
              <a:t>Current 5G TDD policies are </a:t>
            </a:r>
            <a:r>
              <a:rPr lang="en-US" sz="3600" b="1" i="0" u="sng" strike="noStrike" cap="none">
                <a:solidFill>
                  <a:srgbClr val="C00000"/>
                </a:solidFill>
                <a:latin typeface="Arial"/>
                <a:ea typeface="Arial"/>
                <a:cs typeface="Arial"/>
                <a:sym typeface="Arial"/>
              </a:rPr>
              <a:t>static</a:t>
            </a:r>
            <a:r>
              <a:rPr lang="en-US" sz="3600" b="1" i="0" u="sng" strike="noStrike" cap="none">
                <a:solidFill>
                  <a:schemeClr val="dk1"/>
                </a:solidFill>
                <a:latin typeface="Arial"/>
                <a:ea typeface="Arial"/>
                <a:cs typeface="Arial"/>
                <a:sym typeface="Arial"/>
              </a:rPr>
              <a:t> and </a:t>
            </a:r>
            <a:r>
              <a:rPr lang="en-US" sz="3600" b="1" i="0" u="sng" strike="noStrike" cap="none">
                <a:solidFill>
                  <a:srgbClr val="C00000"/>
                </a:solidFill>
                <a:latin typeface="Arial"/>
                <a:ea typeface="Arial"/>
                <a:cs typeface="Arial"/>
                <a:sym typeface="Arial"/>
              </a:rPr>
              <a:t>downlink-heavy!</a:t>
            </a:r>
            <a:endParaRPr/>
          </a:p>
        </p:txBody>
      </p:sp>
      <p:graphicFrame>
        <p:nvGraphicFramePr>
          <p:cNvPr id="832" name="Google Shape;832;p102"/>
          <p:cNvGraphicFramePr/>
          <p:nvPr/>
        </p:nvGraphicFramePr>
        <p:xfrm>
          <a:off x="1653183" y="1481592"/>
          <a:ext cx="8885625" cy="2658400"/>
        </p:xfrm>
        <a:graphic>
          <a:graphicData uri="http://schemas.openxmlformats.org/drawingml/2006/table">
            <a:tbl>
              <a:tblPr firstRow="1" bandRow="1">
                <a:noFill/>
                <a:tableStyleId>{8D892734-1339-4FCB-9685-EB58F86BD188}</a:tableStyleId>
              </a:tblPr>
              <a:tblGrid>
                <a:gridCol w="2554475">
                  <a:extLst>
                    <a:ext uri="{9D8B030D-6E8A-4147-A177-3AD203B41FA5}">
                      <a16:colId xmlns:a16="http://schemas.microsoft.com/office/drawing/2014/main" val="20000"/>
                    </a:ext>
                  </a:extLst>
                </a:gridCol>
                <a:gridCol w="3369275">
                  <a:extLst>
                    <a:ext uri="{9D8B030D-6E8A-4147-A177-3AD203B41FA5}">
                      <a16:colId xmlns:a16="http://schemas.microsoft.com/office/drawing/2014/main" val="20001"/>
                    </a:ext>
                  </a:extLst>
                </a:gridCol>
                <a:gridCol w="2961875">
                  <a:extLst>
                    <a:ext uri="{9D8B030D-6E8A-4147-A177-3AD203B41FA5}">
                      <a16:colId xmlns:a16="http://schemas.microsoft.com/office/drawing/2014/main" val="20002"/>
                    </a:ext>
                  </a:extLst>
                </a:gridCol>
              </a:tblGrid>
              <a:tr h="664600">
                <a:tc>
                  <a:txBody>
                    <a:bodyPr/>
                    <a:lstStyle/>
                    <a:p>
                      <a:pPr marL="0" marR="0" lvl="0" indent="0" algn="ctr" rtl="0">
                        <a:lnSpc>
                          <a:spcPct val="100000"/>
                        </a:lnSpc>
                        <a:spcBef>
                          <a:spcPts val="0"/>
                        </a:spcBef>
                        <a:spcAft>
                          <a:spcPts val="0"/>
                        </a:spcAft>
                        <a:buNone/>
                      </a:pPr>
                      <a:r>
                        <a:rPr lang="en-US" sz="2400" u="none" strike="noStrike" cap="none"/>
                        <a:t>Operator</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400" u="none" strike="noStrike" cap="none"/>
                        <a:t>Downlink Resources</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400" u="none" strike="noStrike" cap="none"/>
                        <a:t>Uplink Resources</a:t>
                      </a:r>
                      <a:endParaRPr/>
                    </a:p>
                  </a:txBody>
                  <a:tcPr marL="91450" marR="91450" marT="45725" marB="45725" anchor="ctr"/>
                </a:tc>
                <a:extLst>
                  <a:ext uri="{0D108BD9-81ED-4DB2-BD59-A6C34878D82A}">
                    <a16:rowId xmlns:a16="http://schemas.microsoft.com/office/drawing/2014/main" val="10000"/>
                  </a:ext>
                </a:extLst>
              </a:tr>
              <a:tr h="664600">
                <a:tc>
                  <a:txBody>
                    <a:bodyPr/>
                    <a:lstStyle/>
                    <a:p>
                      <a:pPr marL="0" marR="0" lvl="0" indent="0" algn="ctr" rtl="0">
                        <a:lnSpc>
                          <a:spcPct val="100000"/>
                        </a:lnSpc>
                        <a:spcBef>
                          <a:spcPts val="0"/>
                        </a:spcBef>
                        <a:spcAft>
                          <a:spcPts val="0"/>
                        </a:spcAft>
                        <a:buNone/>
                      </a:pPr>
                      <a:endParaRPr sz="2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endParaRPr sz="2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endParaRPr sz="2400" u="none" strike="noStrike" cap="none"/>
                    </a:p>
                  </a:txBody>
                  <a:tcPr marL="91450" marR="91450" marT="45725" marB="45725" anchor="ctr"/>
                </a:tc>
                <a:extLst>
                  <a:ext uri="{0D108BD9-81ED-4DB2-BD59-A6C34878D82A}">
                    <a16:rowId xmlns:a16="http://schemas.microsoft.com/office/drawing/2014/main" val="10001"/>
                  </a:ext>
                </a:extLst>
              </a:tr>
              <a:tr h="664600">
                <a:tc>
                  <a:txBody>
                    <a:bodyPr/>
                    <a:lstStyle/>
                    <a:p>
                      <a:pPr marL="0" marR="0" lvl="0" indent="0" algn="ctr" rtl="0">
                        <a:lnSpc>
                          <a:spcPct val="100000"/>
                        </a:lnSpc>
                        <a:spcBef>
                          <a:spcPts val="0"/>
                        </a:spcBef>
                        <a:spcAft>
                          <a:spcPts val="0"/>
                        </a:spcAft>
                        <a:buNone/>
                      </a:pPr>
                      <a:endParaRPr sz="2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endParaRPr sz="2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nchor="ctr"/>
                </a:tc>
                <a:extLst>
                  <a:ext uri="{0D108BD9-81ED-4DB2-BD59-A6C34878D82A}">
                    <a16:rowId xmlns:a16="http://schemas.microsoft.com/office/drawing/2014/main" val="10002"/>
                  </a:ext>
                </a:extLst>
              </a:tr>
              <a:tr h="664600">
                <a:tc>
                  <a:txBody>
                    <a:bodyPr/>
                    <a:lstStyle/>
                    <a:p>
                      <a:pPr marL="0" marR="0" lvl="0" indent="0" algn="ctr" rtl="0">
                        <a:lnSpc>
                          <a:spcPct val="100000"/>
                        </a:lnSpc>
                        <a:spcBef>
                          <a:spcPts val="0"/>
                        </a:spcBef>
                        <a:spcAft>
                          <a:spcPts val="0"/>
                        </a:spcAft>
                        <a:buNone/>
                      </a:pPr>
                      <a:endParaRPr sz="2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endParaRPr sz="2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p>
                  </a:txBody>
                  <a:tcPr marL="91450" marR="91450" marT="45725" marB="45725" anchor="ctr"/>
                </a:tc>
                <a:extLst>
                  <a:ext uri="{0D108BD9-81ED-4DB2-BD59-A6C34878D82A}">
                    <a16:rowId xmlns:a16="http://schemas.microsoft.com/office/drawing/2014/main" val="10003"/>
                  </a:ext>
                </a:extLst>
              </a:tr>
            </a:tbl>
          </a:graphicData>
        </a:graphic>
      </p:graphicFrame>
      <p:pic>
        <p:nvPicPr>
          <p:cNvPr id="833" name="Google Shape;833;p102" descr="A blue and black striped globe&#10;&#10;Description automatically generated"/>
          <p:cNvPicPr preferRelativeResize="0"/>
          <p:nvPr/>
        </p:nvPicPr>
        <p:blipFill rotWithShape="1">
          <a:blip r:embed="rId4">
            <a:alphaModFix/>
          </a:blip>
          <a:srcRect/>
          <a:stretch/>
        </p:blipFill>
        <p:spPr>
          <a:xfrm>
            <a:off x="2205861" y="3543702"/>
            <a:ext cx="1452880" cy="596286"/>
          </a:xfrm>
          <a:prstGeom prst="rect">
            <a:avLst/>
          </a:prstGeom>
          <a:noFill/>
          <a:ln>
            <a:noFill/>
          </a:ln>
        </p:spPr>
      </p:pic>
      <p:pic>
        <p:nvPicPr>
          <p:cNvPr id="835" name="Google Shape;835;p102" descr="A black and grey logo&#10;&#10;Description automatically generated"/>
          <p:cNvPicPr preferRelativeResize="0"/>
          <p:nvPr/>
        </p:nvPicPr>
        <p:blipFill rotWithShape="1">
          <a:blip r:embed="rId5">
            <a:alphaModFix/>
          </a:blip>
          <a:srcRect/>
          <a:stretch/>
        </p:blipFill>
        <p:spPr>
          <a:xfrm>
            <a:off x="2085644" y="2183296"/>
            <a:ext cx="1878859" cy="596285"/>
          </a:xfrm>
          <a:prstGeom prst="rect">
            <a:avLst/>
          </a:prstGeom>
          <a:noFill/>
          <a:ln>
            <a:noFill/>
          </a:ln>
        </p:spPr>
      </p:pic>
      <p:sp>
        <p:nvSpPr>
          <p:cNvPr id="836" name="Google Shape;836;p102"/>
          <p:cNvSpPr txBox="1"/>
          <p:nvPr/>
        </p:nvSpPr>
        <p:spPr>
          <a:xfrm>
            <a:off x="8566483" y="3611012"/>
            <a:ext cx="105830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22.8%</a:t>
            </a:r>
            <a:endParaRPr/>
          </a:p>
        </p:txBody>
      </p:sp>
      <p:sp>
        <p:nvSpPr>
          <p:cNvPr id="837" name="Google Shape;837;p102"/>
          <p:cNvSpPr txBox="1"/>
          <p:nvPr/>
        </p:nvSpPr>
        <p:spPr>
          <a:xfrm>
            <a:off x="8566483" y="2941904"/>
            <a:ext cx="105830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22.8%</a:t>
            </a:r>
            <a:endParaRPr/>
          </a:p>
        </p:txBody>
      </p:sp>
      <p:sp>
        <p:nvSpPr>
          <p:cNvPr id="838" name="Google Shape;838;p102"/>
          <p:cNvSpPr txBox="1"/>
          <p:nvPr/>
        </p:nvSpPr>
        <p:spPr>
          <a:xfrm>
            <a:off x="8566484" y="2228690"/>
            <a:ext cx="105830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22.8%</a:t>
            </a:r>
            <a:endParaRPr/>
          </a:p>
        </p:txBody>
      </p:sp>
      <p:sp>
        <p:nvSpPr>
          <p:cNvPr id="839" name="Google Shape;839;p102"/>
          <p:cNvSpPr txBox="1"/>
          <p:nvPr/>
        </p:nvSpPr>
        <p:spPr>
          <a:xfrm>
            <a:off x="5212657" y="3611011"/>
            <a:ext cx="105830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74.2%</a:t>
            </a:r>
            <a:endParaRPr/>
          </a:p>
        </p:txBody>
      </p:sp>
      <p:sp>
        <p:nvSpPr>
          <p:cNvPr id="840" name="Google Shape;840;p102"/>
          <p:cNvSpPr txBox="1"/>
          <p:nvPr/>
        </p:nvSpPr>
        <p:spPr>
          <a:xfrm>
            <a:off x="5207190" y="2941903"/>
            <a:ext cx="105830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72.8%</a:t>
            </a:r>
            <a:endParaRPr/>
          </a:p>
        </p:txBody>
      </p:sp>
      <p:sp>
        <p:nvSpPr>
          <p:cNvPr id="841" name="Google Shape;841;p102"/>
          <p:cNvSpPr txBox="1"/>
          <p:nvPr/>
        </p:nvSpPr>
        <p:spPr>
          <a:xfrm>
            <a:off x="5207190" y="2228690"/>
            <a:ext cx="105830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74.2%</a:t>
            </a:r>
            <a:endParaRPr/>
          </a:p>
        </p:txBody>
      </p:sp>
      <p:pic>
        <p:nvPicPr>
          <p:cNvPr id="1026" name="Picture 2" descr="T‑Mobile Logo (magenta on transparent, RGB, PNG) ‑ T‑Mobile Newsroom">
            <a:extLst>
              <a:ext uri="{FF2B5EF4-FFF2-40B4-BE49-F238E27FC236}">
                <a16:creationId xmlns:a16="http://schemas.microsoft.com/office/drawing/2014/main" id="{1A1BBB5B-DE5B-34D2-8CFB-8718407F02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8740" y="2938587"/>
            <a:ext cx="1635151" cy="39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84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846"/>
        <p:cNvGrpSpPr/>
        <p:nvPr/>
      </p:nvGrpSpPr>
      <p:grpSpPr>
        <a:xfrm>
          <a:off x="0" y="0"/>
          <a:ext cx="0" cy="0"/>
          <a:chOff x="0" y="0"/>
          <a:chExt cx="0" cy="0"/>
        </a:xfrm>
      </p:grpSpPr>
      <p:sp>
        <p:nvSpPr>
          <p:cNvPr id="847" name="Google Shape;847;p103"/>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25</a:t>
            </a:fld>
            <a:endParaRPr/>
          </a:p>
        </p:txBody>
      </p:sp>
      <p:grpSp>
        <p:nvGrpSpPr>
          <p:cNvPr id="848" name="Google Shape;848;p103"/>
          <p:cNvGrpSpPr/>
          <p:nvPr/>
        </p:nvGrpSpPr>
        <p:grpSpPr>
          <a:xfrm>
            <a:off x="198472" y="78013"/>
            <a:ext cx="11901247" cy="766983"/>
            <a:chOff x="-711681" y="324304"/>
            <a:chExt cx="11901247" cy="766983"/>
          </a:xfrm>
        </p:grpSpPr>
        <p:pic>
          <p:nvPicPr>
            <p:cNvPr id="849" name="Google Shape;849;p103" descr="A pink question mark on a black background&#10;&#10;Description automatically generated"/>
            <p:cNvPicPr preferRelativeResize="0"/>
            <p:nvPr/>
          </p:nvPicPr>
          <p:blipFill rotWithShape="1">
            <a:blip r:embed="rId3">
              <a:alphaModFix/>
            </a:blip>
            <a:srcRect/>
            <a:stretch/>
          </p:blipFill>
          <p:spPr>
            <a:xfrm>
              <a:off x="10422583" y="324304"/>
              <a:ext cx="766983" cy="766983"/>
            </a:xfrm>
            <a:prstGeom prst="rect">
              <a:avLst/>
            </a:prstGeom>
            <a:noFill/>
            <a:ln>
              <a:noFill/>
            </a:ln>
          </p:spPr>
        </p:pic>
        <p:sp>
          <p:nvSpPr>
            <p:cNvPr id="850" name="Google Shape;850;p103"/>
            <p:cNvSpPr txBox="1"/>
            <p:nvPr/>
          </p:nvSpPr>
          <p:spPr>
            <a:xfrm>
              <a:off x="-711681" y="400020"/>
              <a:ext cx="11281144"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0070C0"/>
                  </a:solidFill>
                  <a:latin typeface="Arial"/>
                  <a:ea typeface="Arial"/>
                  <a:cs typeface="Arial"/>
                  <a:sym typeface="Arial"/>
                </a:rPr>
                <a:t>What’s the problem with existing TDD policies</a:t>
              </a:r>
              <a:endParaRPr/>
            </a:p>
          </p:txBody>
        </p:sp>
      </p:grpSp>
      <p:pic>
        <p:nvPicPr>
          <p:cNvPr id="851" name="Google Shape;851;p103" descr="A yellow and white triangle with a exclamation mark&#10;&#10;Description automatically generated"/>
          <p:cNvPicPr preferRelativeResize="0"/>
          <p:nvPr/>
        </p:nvPicPr>
        <p:blipFill rotWithShape="1">
          <a:blip r:embed="rId4">
            <a:alphaModFix/>
          </a:blip>
          <a:srcRect/>
          <a:stretch/>
        </p:blipFill>
        <p:spPr>
          <a:xfrm>
            <a:off x="198472" y="4536653"/>
            <a:ext cx="1318438" cy="1318438"/>
          </a:xfrm>
          <a:prstGeom prst="rect">
            <a:avLst/>
          </a:prstGeom>
          <a:noFill/>
          <a:ln>
            <a:noFill/>
          </a:ln>
        </p:spPr>
      </p:pic>
      <p:sp>
        <p:nvSpPr>
          <p:cNvPr id="852" name="Google Shape;852;p103"/>
          <p:cNvSpPr txBox="1"/>
          <p:nvPr/>
        </p:nvSpPr>
        <p:spPr>
          <a:xfrm>
            <a:off x="1648363" y="4624806"/>
            <a:ext cx="8335609"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sng" strike="noStrike" cap="none" dirty="0">
                <a:solidFill>
                  <a:srgbClr val="C00000"/>
                </a:solidFill>
                <a:latin typeface="Arial"/>
                <a:ea typeface="Arial"/>
                <a:cs typeface="Arial"/>
                <a:sym typeface="Arial"/>
              </a:rPr>
              <a:t>Static TDD policies are incapable of adapting to traffic load fluctuations! </a:t>
            </a:r>
            <a:endParaRPr dirty="0"/>
          </a:p>
        </p:txBody>
      </p:sp>
      <p:grpSp>
        <p:nvGrpSpPr>
          <p:cNvPr id="853" name="Google Shape;853;p103"/>
          <p:cNvGrpSpPr/>
          <p:nvPr/>
        </p:nvGrpSpPr>
        <p:grpSpPr>
          <a:xfrm>
            <a:off x="6653692" y="1185206"/>
            <a:ext cx="4549164" cy="3170694"/>
            <a:chOff x="6653692" y="1185206"/>
            <a:chExt cx="4549164" cy="3170694"/>
          </a:xfrm>
        </p:grpSpPr>
        <p:pic>
          <p:nvPicPr>
            <p:cNvPr id="854" name="Google Shape;854;p103" descr="A graph and diagram of a graph&#10;&#10;Description automatically generated"/>
            <p:cNvPicPr preferRelativeResize="0"/>
            <p:nvPr/>
          </p:nvPicPr>
          <p:blipFill rotWithShape="1">
            <a:blip r:embed="rId5">
              <a:alphaModFix/>
            </a:blip>
            <a:srcRect r="44321" b="13959"/>
            <a:stretch/>
          </p:blipFill>
          <p:spPr>
            <a:xfrm>
              <a:off x="6653692" y="1185206"/>
              <a:ext cx="4549164" cy="3170694"/>
            </a:xfrm>
            <a:prstGeom prst="rect">
              <a:avLst/>
            </a:prstGeom>
            <a:noFill/>
            <a:ln>
              <a:noFill/>
            </a:ln>
          </p:spPr>
        </p:pic>
        <p:sp>
          <p:nvSpPr>
            <p:cNvPr id="855" name="Google Shape;855;p103"/>
            <p:cNvSpPr/>
            <p:nvPr/>
          </p:nvSpPr>
          <p:spPr>
            <a:xfrm>
              <a:off x="10842920" y="3647883"/>
              <a:ext cx="359936" cy="3400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856" name="Google Shape;856;p103"/>
          <p:cNvSpPr/>
          <p:nvPr/>
        </p:nvSpPr>
        <p:spPr>
          <a:xfrm>
            <a:off x="754026" y="2012927"/>
            <a:ext cx="4984225" cy="843855"/>
          </a:xfrm>
          <a:prstGeom prst="roundRect">
            <a:avLst>
              <a:gd name="adj" fmla="val 15511"/>
            </a:avLst>
          </a:prstGeom>
          <a:solidFill>
            <a:srgbClr val="D8D8D8"/>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Traffic load changes can be </a:t>
            </a:r>
            <a:r>
              <a:rPr lang="en-US" sz="2200" b="1" i="0" u="none" strike="noStrike" cap="none" dirty="0">
                <a:solidFill>
                  <a:srgbClr val="C00000"/>
                </a:solidFill>
                <a:latin typeface="Arial"/>
                <a:ea typeface="Arial"/>
                <a:cs typeface="Arial"/>
                <a:sym typeface="Arial"/>
              </a:rPr>
              <a:t>~</a:t>
            </a:r>
            <a:r>
              <a:rPr lang="en-US" sz="2200" b="1" i="0" u="none" strike="noStrike" cap="none" dirty="0">
                <a:solidFill>
                  <a:srgbClr val="C00000"/>
                </a:solidFill>
                <a:sym typeface="Arial"/>
              </a:rPr>
              <a:t>5</a:t>
            </a:r>
            <a:r>
              <a:rPr lang="en-US" sz="2200" b="1" dirty="0">
                <a:solidFill>
                  <a:srgbClr val="C00000"/>
                </a:solidFill>
              </a:rPr>
              <a:t>x</a:t>
            </a:r>
            <a:r>
              <a:rPr lang="en-US" sz="2200" b="0" i="0" u="none" strike="noStrike" cap="none" dirty="0">
                <a:solidFill>
                  <a:srgbClr val="000000"/>
                </a:solidFill>
                <a:latin typeface="Arial"/>
                <a:ea typeface="Arial"/>
                <a:cs typeface="Arial"/>
                <a:sym typeface="Arial"/>
              </a:rPr>
              <a:t> of the running average</a:t>
            </a:r>
            <a:endParaRPr dirty="0"/>
          </a:p>
        </p:txBody>
      </p:sp>
      <p:sp>
        <p:nvSpPr>
          <p:cNvPr id="858" name="Google Shape;858;p103"/>
          <p:cNvSpPr/>
          <p:nvPr/>
        </p:nvSpPr>
        <p:spPr>
          <a:xfrm>
            <a:off x="7472030" y="1703784"/>
            <a:ext cx="3965944" cy="1462143"/>
          </a:xfrm>
          <a:prstGeom prst="ellipse">
            <a:avLst/>
          </a:prstGeom>
          <a:noFill/>
          <a:ln w="285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3976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863"/>
        <p:cNvGrpSpPr/>
        <p:nvPr/>
      </p:nvGrpSpPr>
      <p:grpSpPr>
        <a:xfrm>
          <a:off x="0" y="0"/>
          <a:ext cx="0" cy="0"/>
          <a:chOff x="0" y="0"/>
          <a:chExt cx="0" cy="0"/>
        </a:xfrm>
      </p:grpSpPr>
      <p:sp>
        <p:nvSpPr>
          <p:cNvPr id="864" name="Google Shape;864;p104"/>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26</a:t>
            </a:fld>
            <a:endParaRPr/>
          </a:p>
        </p:txBody>
      </p:sp>
      <p:grpSp>
        <p:nvGrpSpPr>
          <p:cNvPr id="865" name="Google Shape;865;p104"/>
          <p:cNvGrpSpPr/>
          <p:nvPr/>
        </p:nvGrpSpPr>
        <p:grpSpPr>
          <a:xfrm>
            <a:off x="143539" y="76062"/>
            <a:ext cx="12048461" cy="1077218"/>
            <a:chOff x="-323073" y="324306"/>
            <a:chExt cx="11277600" cy="1306822"/>
          </a:xfrm>
        </p:grpSpPr>
        <p:pic>
          <p:nvPicPr>
            <p:cNvPr id="866" name="Google Shape;866;p104" descr="A pink question mark on a black background&#10;&#10;Description automatically generated"/>
            <p:cNvPicPr preferRelativeResize="0"/>
            <p:nvPr/>
          </p:nvPicPr>
          <p:blipFill rotWithShape="1">
            <a:blip r:embed="rId3">
              <a:alphaModFix/>
            </a:blip>
            <a:srcRect/>
            <a:stretch/>
          </p:blipFill>
          <p:spPr>
            <a:xfrm>
              <a:off x="10187544" y="324306"/>
              <a:ext cx="766983" cy="991228"/>
            </a:xfrm>
            <a:prstGeom prst="rect">
              <a:avLst/>
            </a:prstGeom>
            <a:noFill/>
            <a:ln>
              <a:noFill/>
            </a:ln>
          </p:spPr>
        </p:pic>
        <p:sp>
          <p:nvSpPr>
            <p:cNvPr id="867" name="Google Shape;867;p104"/>
            <p:cNvSpPr txBox="1"/>
            <p:nvPr/>
          </p:nvSpPr>
          <p:spPr>
            <a:xfrm>
              <a:off x="-323073" y="400022"/>
              <a:ext cx="10664456" cy="123110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0070C0"/>
                  </a:solidFill>
                  <a:latin typeface="Arial"/>
                  <a:ea typeface="Arial"/>
                  <a:cs typeface="Arial"/>
                  <a:sym typeface="Arial"/>
                </a:rPr>
                <a:t>What’s the problem with existing TDD policies</a:t>
              </a:r>
              <a:endParaRPr/>
            </a:p>
          </p:txBody>
        </p:sp>
      </p:grpSp>
      <p:sp>
        <p:nvSpPr>
          <p:cNvPr id="868" name="Google Shape;868;p104"/>
          <p:cNvSpPr/>
          <p:nvPr/>
        </p:nvSpPr>
        <p:spPr>
          <a:xfrm>
            <a:off x="1623889" y="4870865"/>
            <a:ext cx="6230158" cy="879217"/>
          </a:xfrm>
          <a:prstGeom prst="roundRect">
            <a:avLst>
              <a:gd name="adj" fmla="val 10313"/>
            </a:avLst>
          </a:prstGeom>
          <a:solidFill>
            <a:srgbClr val="DCDCD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Uplink load was higher than downlink load </a:t>
            </a:r>
            <a:r>
              <a:rPr lang="en-US" sz="2400" b="1" i="0" u="none" strike="noStrike" cap="none" dirty="0">
                <a:solidFill>
                  <a:srgbClr val="C00000"/>
                </a:solidFill>
                <a:latin typeface="Arial"/>
                <a:ea typeface="Arial"/>
                <a:cs typeface="Arial"/>
                <a:sym typeface="Arial"/>
              </a:rPr>
              <a:t>~4%</a:t>
            </a:r>
            <a:r>
              <a:rPr lang="en-US" sz="2400" b="0" i="0" u="none" strike="noStrike" cap="none" dirty="0">
                <a:solidFill>
                  <a:srgbClr val="000000"/>
                </a:solidFill>
                <a:latin typeface="Arial"/>
                <a:ea typeface="Arial"/>
                <a:cs typeface="Arial"/>
                <a:sym typeface="Arial"/>
              </a:rPr>
              <a:t> of the time in our experiments</a:t>
            </a:r>
            <a:endParaRPr dirty="0"/>
          </a:p>
        </p:txBody>
      </p:sp>
      <p:sp>
        <p:nvSpPr>
          <p:cNvPr id="869" name="Google Shape;869;p104"/>
          <p:cNvSpPr/>
          <p:nvPr/>
        </p:nvSpPr>
        <p:spPr>
          <a:xfrm>
            <a:off x="1062679" y="1356921"/>
            <a:ext cx="6698512" cy="879217"/>
          </a:xfrm>
          <a:prstGeom prst="roundRect">
            <a:avLst>
              <a:gd name="adj" fmla="val 10313"/>
            </a:avLst>
          </a:prstGeom>
          <a:solidFill>
            <a:srgbClr val="DCDCD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Compared to traditional mobile apps, </a:t>
            </a:r>
            <a:r>
              <a:rPr lang="en-US" sz="2400" b="1" i="1" u="none" strike="noStrike" cap="none">
                <a:solidFill>
                  <a:srgbClr val="7030A0"/>
                </a:solidFill>
                <a:latin typeface="Arial"/>
                <a:ea typeface="Arial"/>
                <a:cs typeface="Arial"/>
                <a:sym typeface="Arial"/>
              </a:rPr>
              <a:t>emerging</a:t>
            </a:r>
            <a:r>
              <a:rPr lang="en-US" sz="2400" b="0" i="0" u="none" strike="noStrike" cap="none">
                <a:solidFill>
                  <a:srgbClr val="000000"/>
                </a:solidFill>
                <a:latin typeface="Arial"/>
                <a:ea typeface="Arial"/>
                <a:cs typeface="Arial"/>
                <a:sym typeface="Arial"/>
              </a:rPr>
              <a:t> 5G/xG apps are more </a:t>
            </a:r>
            <a:r>
              <a:rPr lang="en-US" sz="2400" b="1" i="0" u="none" strike="noStrike" cap="none">
                <a:solidFill>
                  <a:srgbClr val="7030A0"/>
                </a:solidFill>
                <a:latin typeface="Arial"/>
                <a:ea typeface="Arial"/>
                <a:cs typeface="Arial"/>
                <a:sym typeface="Arial"/>
              </a:rPr>
              <a:t>uplink-intensive</a:t>
            </a:r>
            <a:r>
              <a:rPr lang="en-US" sz="2400" b="0" i="0" u="none" strike="noStrike" cap="none">
                <a:solidFill>
                  <a:srgbClr val="000000"/>
                </a:solidFill>
                <a:latin typeface="Arial"/>
                <a:ea typeface="Arial"/>
                <a:cs typeface="Arial"/>
                <a:sym typeface="Arial"/>
              </a:rPr>
              <a:t>  </a:t>
            </a:r>
            <a:endParaRPr/>
          </a:p>
        </p:txBody>
      </p:sp>
      <p:pic>
        <p:nvPicPr>
          <p:cNvPr id="870" name="Google Shape;870;p104" descr="A yellow and white triangle with a exclamation mark&#10;&#10;Description automatically generated"/>
          <p:cNvPicPr preferRelativeResize="0"/>
          <p:nvPr/>
        </p:nvPicPr>
        <p:blipFill rotWithShape="1">
          <a:blip r:embed="rId4">
            <a:alphaModFix/>
          </a:blip>
          <a:srcRect/>
          <a:stretch/>
        </p:blipFill>
        <p:spPr>
          <a:xfrm>
            <a:off x="600391" y="3037707"/>
            <a:ext cx="1318438" cy="1318438"/>
          </a:xfrm>
          <a:prstGeom prst="rect">
            <a:avLst/>
          </a:prstGeom>
          <a:noFill/>
          <a:ln>
            <a:noFill/>
          </a:ln>
        </p:spPr>
      </p:pic>
      <p:sp>
        <p:nvSpPr>
          <p:cNvPr id="871" name="Google Shape;871;p104"/>
          <p:cNvSpPr txBox="1"/>
          <p:nvPr/>
        </p:nvSpPr>
        <p:spPr>
          <a:xfrm>
            <a:off x="1623889" y="3115100"/>
            <a:ext cx="7124391"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sng" strike="noStrike" cap="none" dirty="0">
                <a:solidFill>
                  <a:srgbClr val="C00000"/>
                </a:solidFill>
                <a:latin typeface="Arial"/>
                <a:ea typeface="Arial"/>
                <a:cs typeface="Arial"/>
                <a:sym typeface="Arial"/>
              </a:rPr>
              <a:t>Downlink-heavy TDD policies cannot handle emerging 5G applications! </a:t>
            </a:r>
            <a:endParaRPr dirty="0"/>
          </a:p>
        </p:txBody>
      </p:sp>
      <p:grpSp>
        <p:nvGrpSpPr>
          <p:cNvPr id="872" name="Google Shape;872;p104"/>
          <p:cNvGrpSpPr/>
          <p:nvPr/>
        </p:nvGrpSpPr>
        <p:grpSpPr>
          <a:xfrm>
            <a:off x="9278042" y="1258467"/>
            <a:ext cx="2226309" cy="1985822"/>
            <a:chOff x="3523132" y="1528013"/>
            <a:chExt cx="2233741" cy="2117946"/>
          </a:xfrm>
        </p:grpSpPr>
        <p:grpSp>
          <p:nvGrpSpPr>
            <p:cNvPr id="873" name="Google Shape;873;p104"/>
            <p:cNvGrpSpPr/>
            <p:nvPr/>
          </p:nvGrpSpPr>
          <p:grpSpPr>
            <a:xfrm>
              <a:off x="3523133" y="2095806"/>
              <a:ext cx="2233740" cy="1550153"/>
              <a:chOff x="5087113" y="3925016"/>
              <a:chExt cx="2233740" cy="1550153"/>
            </a:xfrm>
          </p:grpSpPr>
          <p:pic>
            <p:nvPicPr>
              <p:cNvPr id="874" name="Google Shape;874;p104" descr="Revolutionising Sports With Augmented Reality | 3rockAR"/>
              <p:cNvPicPr preferRelativeResize="0"/>
              <p:nvPr/>
            </p:nvPicPr>
            <p:blipFill rotWithShape="1">
              <a:blip r:embed="rId5">
                <a:alphaModFix/>
              </a:blip>
              <a:srcRect/>
              <a:stretch/>
            </p:blipFill>
            <p:spPr>
              <a:xfrm>
                <a:off x="5087113" y="3925016"/>
                <a:ext cx="2047682" cy="1377532"/>
              </a:xfrm>
              <a:prstGeom prst="rect">
                <a:avLst/>
              </a:prstGeom>
              <a:noFill/>
              <a:ln>
                <a:noFill/>
              </a:ln>
            </p:spPr>
          </p:pic>
          <p:sp>
            <p:nvSpPr>
              <p:cNvPr id="875" name="Google Shape;875;p104"/>
              <p:cNvSpPr txBox="1"/>
              <p:nvPr/>
            </p:nvSpPr>
            <p:spPr>
              <a:xfrm>
                <a:off x="6110954" y="5337990"/>
                <a:ext cx="1209899" cy="137179"/>
              </a:xfrm>
              <a:prstGeom prst="rect">
                <a:avLst/>
              </a:prstGeom>
              <a:noFill/>
              <a:ln>
                <a:noFill/>
              </a:ln>
            </p:spPr>
            <p:txBody>
              <a:bodyPr spcFirstLastPara="1" wrap="square" lIns="90000" tIns="90000" rIns="90000" bIns="90000" anchor="ctr" anchorCtr="0">
                <a:noAutofit/>
              </a:bodyPr>
              <a:lstStyle/>
              <a:p>
                <a:pPr marL="0" marR="0" lvl="0" indent="0" algn="ctr" rtl="0">
                  <a:lnSpc>
                    <a:spcPct val="90000"/>
                  </a:lnSpc>
                  <a:spcBef>
                    <a:spcPts val="0"/>
                  </a:spcBef>
                  <a:spcAft>
                    <a:spcPts val="0"/>
                  </a:spcAft>
                  <a:buClr>
                    <a:srgbClr val="96968F"/>
                  </a:buClr>
                  <a:buSzPts val="1000"/>
                  <a:buFont typeface="Arial"/>
                  <a:buNone/>
                </a:pPr>
                <a:r>
                  <a:rPr lang="en-US" sz="1000" b="0" i="0" u="none" strike="noStrike" cap="none">
                    <a:solidFill>
                      <a:srgbClr val="96968F"/>
                    </a:solidFill>
                    <a:latin typeface="Arial"/>
                    <a:ea typeface="Arial"/>
                    <a:cs typeface="Arial"/>
                    <a:sym typeface="Arial"/>
                  </a:rPr>
                  <a:t>source: </a:t>
                </a:r>
                <a:r>
                  <a:rPr lang="en-US" sz="1000" b="0" i="0" u="sng" strike="noStrike" cap="none">
                    <a:solidFill>
                      <a:srgbClr val="96968F"/>
                    </a:solidFill>
                    <a:latin typeface="Arial"/>
                    <a:ea typeface="Arial"/>
                    <a:cs typeface="Arial"/>
                    <a:sym typeface="Arial"/>
                    <a:hlinkClick r:id="rId6">
                      <a:extLst>
                        <a:ext uri="{A12FA001-AC4F-418D-AE19-62706E023703}">
                          <ahyp:hlinkClr xmlns:ahyp="http://schemas.microsoft.com/office/drawing/2018/hyperlinkcolor" val="tx"/>
                        </a:ext>
                      </a:extLst>
                    </a:hlinkClick>
                  </a:rPr>
                  <a:t>3rockar</a:t>
                </a:r>
                <a:endParaRPr sz="1000" b="0" i="0" u="none" strike="noStrike" cap="none">
                  <a:solidFill>
                    <a:srgbClr val="96968F"/>
                  </a:solidFill>
                  <a:latin typeface="Arial"/>
                  <a:ea typeface="Arial"/>
                  <a:cs typeface="Arial"/>
                  <a:sym typeface="Arial"/>
                </a:endParaRPr>
              </a:p>
            </p:txBody>
          </p:sp>
        </p:grpSp>
        <p:sp>
          <p:nvSpPr>
            <p:cNvPr id="876" name="Google Shape;876;p104"/>
            <p:cNvSpPr txBox="1"/>
            <p:nvPr/>
          </p:nvSpPr>
          <p:spPr>
            <a:xfrm>
              <a:off x="3523132" y="1528013"/>
              <a:ext cx="2047683" cy="476994"/>
            </a:xfrm>
            <a:prstGeom prst="rect">
              <a:avLst/>
            </a:prstGeom>
            <a:noFill/>
            <a:ln>
              <a:noFill/>
            </a:ln>
          </p:spPr>
          <p:txBody>
            <a:bodyPr spcFirstLastPara="1" wrap="square" lIns="90000" tIns="90000" rIns="90000" bIns="900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Augmented and </a:t>
              </a:r>
              <a:endParaRPr/>
            </a:p>
            <a:p>
              <a:pPr marL="0" marR="0" lvl="0" indent="0" algn="ctr" rtl="0">
                <a:lnSpc>
                  <a:spcPct val="9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Mixed Reality</a:t>
              </a:r>
              <a:endParaRPr sz="1400" b="1" i="0" u="none" strike="noStrike" cap="none">
                <a:solidFill>
                  <a:srgbClr val="000000"/>
                </a:solidFill>
                <a:latin typeface="Arial"/>
                <a:ea typeface="Arial"/>
                <a:cs typeface="Arial"/>
                <a:sym typeface="Arial"/>
              </a:endParaRPr>
            </a:p>
          </p:txBody>
        </p:sp>
      </p:grpSp>
      <p:grpSp>
        <p:nvGrpSpPr>
          <p:cNvPr id="877" name="Google Shape;877;p104"/>
          <p:cNvGrpSpPr/>
          <p:nvPr/>
        </p:nvGrpSpPr>
        <p:grpSpPr>
          <a:xfrm>
            <a:off x="9190786" y="3749371"/>
            <a:ext cx="2400823" cy="1901760"/>
            <a:chOff x="8318251" y="424966"/>
            <a:chExt cx="2787346" cy="2180565"/>
          </a:xfrm>
        </p:grpSpPr>
        <p:grpSp>
          <p:nvGrpSpPr>
            <p:cNvPr id="878" name="Google Shape;878;p104"/>
            <p:cNvGrpSpPr/>
            <p:nvPr/>
          </p:nvGrpSpPr>
          <p:grpSpPr>
            <a:xfrm>
              <a:off x="8428214" y="1027588"/>
              <a:ext cx="2658100" cy="1577943"/>
              <a:chOff x="7791249" y="1442926"/>
              <a:chExt cx="2658100" cy="1577943"/>
            </a:xfrm>
          </p:grpSpPr>
          <p:pic>
            <p:nvPicPr>
              <p:cNvPr id="879" name="Google Shape;879;p104" descr="What is Remote Surgery/Telesurgery?"/>
              <p:cNvPicPr preferRelativeResize="0"/>
              <p:nvPr/>
            </p:nvPicPr>
            <p:blipFill rotWithShape="1">
              <a:blip r:embed="rId7">
                <a:alphaModFix/>
              </a:blip>
              <a:srcRect/>
              <a:stretch/>
            </p:blipFill>
            <p:spPr>
              <a:xfrm>
                <a:off x="7791249" y="1442926"/>
                <a:ext cx="2516168" cy="1413240"/>
              </a:xfrm>
              <a:prstGeom prst="rect">
                <a:avLst/>
              </a:prstGeom>
              <a:noFill/>
              <a:ln>
                <a:noFill/>
              </a:ln>
            </p:spPr>
          </p:pic>
          <p:sp>
            <p:nvSpPr>
              <p:cNvPr id="880" name="Google Shape;880;p104"/>
              <p:cNvSpPr txBox="1"/>
              <p:nvPr/>
            </p:nvSpPr>
            <p:spPr>
              <a:xfrm>
                <a:off x="8507809" y="2942718"/>
                <a:ext cx="1941540" cy="78151"/>
              </a:xfrm>
              <a:prstGeom prst="rect">
                <a:avLst/>
              </a:prstGeom>
              <a:noFill/>
              <a:ln>
                <a:noFill/>
              </a:ln>
            </p:spPr>
            <p:txBody>
              <a:bodyPr spcFirstLastPara="1" wrap="square" lIns="90000" tIns="90000" rIns="90000" bIns="90000" anchor="ctr" anchorCtr="0">
                <a:noAutofit/>
              </a:bodyPr>
              <a:lstStyle/>
              <a:p>
                <a:pPr marL="0" marR="0" lvl="0" indent="0" algn="ctr" rtl="0">
                  <a:lnSpc>
                    <a:spcPct val="90000"/>
                  </a:lnSpc>
                  <a:spcBef>
                    <a:spcPts val="0"/>
                  </a:spcBef>
                  <a:spcAft>
                    <a:spcPts val="0"/>
                  </a:spcAft>
                  <a:buClr>
                    <a:srgbClr val="96968F"/>
                  </a:buClr>
                  <a:buSzPts val="1000"/>
                  <a:buFont typeface="Arial"/>
                  <a:buNone/>
                </a:pPr>
                <a:r>
                  <a:rPr lang="en-US" sz="1000" b="0" i="0" u="none" strike="noStrike" cap="none">
                    <a:solidFill>
                      <a:srgbClr val="96968F"/>
                    </a:solidFill>
                    <a:latin typeface="Arial"/>
                    <a:ea typeface="Arial"/>
                    <a:cs typeface="Arial"/>
                    <a:sym typeface="Arial"/>
                  </a:rPr>
                  <a:t>source: </a:t>
                </a:r>
                <a:r>
                  <a:rPr lang="en-US" sz="1000" b="0" i="0" u="sng" strike="noStrike" cap="none">
                    <a:solidFill>
                      <a:srgbClr val="96968F"/>
                    </a:solidFill>
                    <a:latin typeface="Arial"/>
                    <a:ea typeface="Arial"/>
                    <a:cs typeface="Arial"/>
                    <a:sym typeface="Arial"/>
                    <a:hlinkClick r:id="rId8">
                      <a:extLst>
                        <a:ext uri="{A12FA001-AC4F-418D-AE19-62706E023703}">
                          <ahyp:hlinkClr xmlns:ahyp="http://schemas.microsoft.com/office/drawing/2018/hyperlinkcolor" val="tx"/>
                        </a:ext>
                      </a:extLst>
                    </a:hlinkClick>
                  </a:rPr>
                  <a:t>news-medical.net</a:t>
                </a:r>
                <a:endParaRPr sz="1000" b="0" i="0" u="none" strike="noStrike" cap="none">
                  <a:solidFill>
                    <a:srgbClr val="96968F"/>
                  </a:solidFill>
                  <a:latin typeface="Arial"/>
                  <a:ea typeface="Arial"/>
                  <a:cs typeface="Arial"/>
                  <a:sym typeface="Arial"/>
                </a:endParaRPr>
              </a:p>
            </p:txBody>
          </p:sp>
        </p:grpSp>
        <p:sp>
          <p:nvSpPr>
            <p:cNvPr id="881" name="Google Shape;881;p104"/>
            <p:cNvSpPr txBox="1"/>
            <p:nvPr/>
          </p:nvSpPr>
          <p:spPr>
            <a:xfrm>
              <a:off x="8318251" y="424966"/>
              <a:ext cx="2787346" cy="476994"/>
            </a:xfrm>
            <a:prstGeom prst="rect">
              <a:avLst/>
            </a:prstGeom>
            <a:noFill/>
            <a:ln>
              <a:noFill/>
            </a:ln>
          </p:spPr>
          <p:txBody>
            <a:bodyPr spcFirstLastPara="1" wrap="square" lIns="90000" tIns="90000" rIns="90000" bIns="900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Remote monitoring and surgery</a:t>
              </a: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36168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903"/>
        <p:cNvGrpSpPr/>
        <p:nvPr/>
      </p:nvGrpSpPr>
      <p:grpSpPr>
        <a:xfrm>
          <a:off x="0" y="0"/>
          <a:ext cx="0" cy="0"/>
          <a:chOff x="0" y="0"/>
          <a:chExt cx="0" cy="0"/>
        </a:xfrm>
      </p:grpSpPr>
      <p:sp>
        <p:nvSpPr>
          <p:cNvPr id="904" name="Google Shape;904;p106"/>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27</a:t>
            </a:fld>
            <a:endParaRPr/>
          </a:p>
        </p:txBody>
      </p:sp>
      <p:grpSp>
        <p:nvGrpSpPr>
          <p:cNvPr id="905" name="Google Shape;905;p106"/>
          <p:cNvGrpSpPr/>
          <p:nvPr/>
        </p:nvGrpSpPr>
        <p:grpSpPr>
          <a:xfrm>
            <a:off x="1743740" y="159166"/>
            <a:ext cx="8440838" cy="766983"/>
            <a:chOff x="1590787" y="324306"/>
            <a:chExt cx="8177156" cy="766983"/>
          </a:xfrm>
        </p:grpSpPr>
        <p:pic>
          <p:nvPicPr>
            <p:cNvPr id="906" name="Google Shape;906;p106" descr="A pink question mark on a black background&#10;&#10;Description automatically generated"/>
            <p:cNvPicPr preferRelativeResize="0"/>
            <p:nvPr/>
          </p:nvPicPr>
          <p:blipFill rotWithShape="1">
            <a:blip r:embed="rId3">
              <a:alphaModFix/>
            </a:blip>
            <a:srcRect/>
            <a:stretch/>
          </p:blipFill>
          <p:spPr>
            <a:xfrm>
              <a:off x="9000960" y="324306"/>
              <a:ext cx="766983" cy="766983"/>
            </a:xfrm>
            <a:prstGeom prst="rect">
              <a:avLst/>
            </a:prstGeom>
            <a:noFill/>
            <a:ln>
              <a:noFill/>
            </a:ln>
          </p:spPr>
        </p:pic>
        <p:sp>
          <p:nvSpPr>
            <p:cNvPr id="907" name="Google Shape;907;p106"/>
            <p:cNvSpPr txBox="1"/>
            <p:nvPr/>
          </p:nvSpPr>
          <p:spPr>
            <a:xfrm>
              <a:off x="1590787" y="400022"/>
              <a:ext cx="7793665"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0070C0"/>
                  </a:solidFill>
                  <a:latin typeface="Arial"/>
                  <a:ea typeface="Arial"/>
                  <a:cs typeface="Arial"/>
                  <a:sym typeface="Arial"/>
                </a:rPr>
                <a:t>What are some naive solutions</a:t>
              </a:r>
              <a:endParaRPr/>
            </a:p>
          </p:txBody>
        </p:sp>
      </p:grpSp>
      <p:sp>
        <p:nvSpPr>
          <p:cNvPr id="908" name="Google Shape;908;p106"/>
          <p:cNvSpPr txBox="1"/>
          <p:nvPr/>
        </p:nvSpPr>
        <p:spPr>
          <a:xfrm>
            <a:off x="1461581" y="1289280"/>
            <a:ext cx="470000" cy="707886"/>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chemeClr val="lt1"/>
                </a:solidFill>
                <a:latin typeface="Arial"/>
                <a:ea typeface="Arial"/>
                <a:cs typeface="Arial"/>
                <a:sym typeface="Arial"/>
              </a:rPr>
              <a:t>1</a:t>
            </a:r>
            <a:endParaRPr/>
          </a:p>
        </p:txBody>
      </p:sp>
      <p:sp>
        <p:nvSpPr>
          <p:cNvPr id="909" name="Google Shape;909;p106"/>
          <p:cNvSpPr txBox="1"/>
          <p:nvPr/>
        </p:nvSpPr>
        <p:spPr>
          <a:xfrm>
            <a:off x="1453116" y="2471742"/>
            <a:ext cx="470000" cy="707886"/>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chemeClr val="lt1"/>
                </a:solidFill>
                <a:latin typeface="Arial"/>
                <a:ea typeface="Arial"/>
                <a:cs typeface="Arial"/>
                <a:sym typeface="Arial"/>
              </a:rPr>
              <a:t>2</a:t>
            </a:r>
            <a:endParaRPr/>
          </a:p>
        </p:txBody>
      </p:sp>
      <p:sp>
        <p:nvSpPr>
          <p:cNvPr id="910" name="Google Shape;910;p106"/>
          <p:cNvSpPr txBox="1"/>
          <p:nvPr/>
        </p:nvSpPr>
        <p:spPr>
          <a:xfrm>
            <a:off x="1453116" y="3654204"/>
            <a:ext cx="470000" cy="707886"/>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chemeClr val="lt1"/>
                </a:solidFill>
                <a:latin typeface="Arial"/>
                <a:ea typeface="Arial"/>
                <a:cs typeface="Arial"/>
                <a:sym typeface="Arial"/>
              </a:rPr>
              <a:t>3</a:t>
            </a:r>
            <a:endParaRPr/>
          </a:p>
        </p:txBody>
      </p:sp>
      <p:sp>
        <p:nvSpPr>
          <p:cNvPr id="911" name="Google Shape;911;p106"/>
          <p:cNvSpPr/>
          <p:nvPr/>
        </p:nvSpPr>
        <p:spPr>
          <a:xfrm>
            <a:off x="2559225" y="1336756"/>
            <a:ext cx="3227799" cy="612934"/>
          </a:xfrm>
          <a:prstGeom prst="roundRect">
            <a:avLst>
              <a:gd name="adj" fmla="val 26885"/>
            </a:avLst>
          </a:prstGeom>
          <a:solidFill>
            <a:srgbClr val="FEE998"/>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3600" b="1" i="1" u="none" strike="noStrike" cap="none">
                <a:solidFill>
                  <a:srgbClr val="000000"/>
                </a:solidFill>
                <a:latin typeface="Arial"/>
                <a:ea typeface="Arial"/>
                <a:cs typeface="Arial"/>
                <a:sym typeface="Arial"/>
              </a:rPr>
              <a:t>Static-Default</a:t>
            </a:r>
            <a:endParaRPr/>
          </a:p>
        </p:txBody>
      </p:sp>
      <p:sp>
        <p:nvSpPr>
          <p:cNvPr id="912" name="Google Shape;912;p106"/>
          <p:cNvSpPr/>
          <p:nvPr/>
        </p:nvSpPr>
        <p:spPr>
          <a:xfrm>
            <a:off x="2559225" y="2503145"/>
            <a:ext cx="2488763" cy="645081"/>
          </a:xfrm>
          <a:prstGeom prst="roundRect">
            <a:avLst>
              <a:gd name="adj" fmla="val 24842"/>
            </a:avLst>
          </a:prstGeom>
          <a:solidFill>
            <a:srgbClr val="B6E9F7"/>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3600" b="1" i="1" u="none" strike="noStrike" cap="none">
                <a:solidFill>
                  <a:srgbClr val="000000"/>
                </a:solidFill>
                <a:latin typeface="Arial"/>
                <a:ea typeface="Arial"/>
                <a:cs typeface="Arial"/>
                <a:sym typeface="Arial"/>
              </a:rPr>
              <a:t>Static-Fair</a:t>
            </a:r>
            <a:endParaRPr/>
          </a:p>
        </p:txBody>
      </p:sp>
      <p:sp>
        <p:nvSpPr>
          <p:cNvPr id="913" name="Google Shape;913;p106"/>
          <p:cNvSpPr/>
          <p:nvPr/>
        </p:nvSpPr>
        <p:spPr>
          <a:xfrm>
            <a:off x="2559226" y="3701680"/>
            <a:ext cx="2357936" cy="612934"/>
          </a:xfrm>
          <a:prstGeom prst="roundRect">
            <a:avLst>
              <a:gd name="adj" fmla="val 26885"/>
            </a:avLst>
          </a:prstGeom>
          <a:solidFill>
            <a:srgbClr val="A3D9B0"/>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3600" b="1" i="1" u="none" strike="noStrike" cap="none">
                <a:solidFill>
                  <a:srgbClr val="000000"/>
                </a:solidFill>
                <a:latin typeface="Arial"/>
                <a:ea typeface="Arial"/>
                <a:cs typeface="Arial"/>
                <a:sym typeface="Arial"/>
              </a:rPr>
              <a:t>Reactive</a:t>
            </a:r>
            <a:endParaRPr/>
          </a:p>
        </p:txBody>
      </p:sp>
      <p:sp>
        <p:nvSpPr>
          <p:cNvPr id="914" name="Google Shape;914;p106"/>
          <p:cNvSpPr txBox="1"/>
          <p:nvPr/>
        </p:nvSpPr>
        <p:spPr>
          <a:xfrm>
            <a:off x="6783736" y="1389785"/>
            <a:ext cx="465103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Emerging uplink-intensive apps </a:t>
            </a:r>
            <a:endParaRPr/>
          </a:p>
        </p:txBody>
      </p:sp>
      <p:sp>
        <p:nvSpPr>
          <p:cNvPr id="915" name="Google Shape;915;p106"/>
          <p:cNvSpPr txBox="1"/>
          <p:nvPr/>
        </p:nvSpPr>
        <p:spPr>
          <a:xfrm>
            <a:off x="7144014" y="2561272"/>
            <a:ext cx="386783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Changing network loads</a:t>
            </a:r>
            <a:endParaRPr/>
          </a:p>
        </p:txBody>
      </p:sp>
      <p:sp>
        <p:nvSpPr>
          <p:cNvPr id="916" name="Google Shape;916;p106"/>
          <p:cNvSpPr txBox="1"/>
          <p:nvPr/>
        </p:nvSpPr>
        <p:spPr>
          <a:xfrm>
            <a:off x="7537458" y="3777314"/>
            <a:ext cx="308094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Farseeing decisions</a:t>
            </a:r>
            <a:endParaRPr/>
          </a:p>
        </p:txBody>
      </p:sp>
      <p:pic>
        <p:nvPicPr>
          <p:cNvPr id="917" name="Google Shape;917;p106"/>
          <p:cNvPicPr preferRelativeResize="0"/>
          <p:nvPr/>
        </p:nvPicPr>
        <p:blipFill rotWithShape="1">
          <a:blip r:embed="rId4">
            <a:alphaModFix/>
          </a:blip>
          <a:srcRect/>
          <a:stretch/>
        </p:blipFill>
        <p:spPr>
          <a:xfrm>
            <a:off x="2608019" y="1180931"/>
            <a:ext cx="3055220" cy="3055220"/>
          </a:xfrm>
          <a:prstGeom prst="rect">
            <a:avLst/>
          </a:prstGeom>
          <a:noFill/>
          <a:ln>
            <a:noFill/>
          </a:ln>
        </p:spPr>
      </p:pic>
      <p:pic>
        <p:nvPicPr>
          <p:cNvPr id="918" name="Google Shape;918;p106" descr="A hand holding a light bulb&#10;&#10;Description automatically generated"/>
          <p:cNvPicPr preferRelativeResize="0"/>
          <p:nvPr/>
        </p:nvPicPr>
        <p:blipFill rotWithShape="1">
          <a:blip r:embed="rId5">
            <a:alphaModFix/>
          </a:blip>
          <a:srcRect/>
          <a:stretch/>
        </p:blipFill>
        <p:spPr>
          <a:xfrm>
            <a:off x="1206795" y="4796458"/>
            <a:ext cx="1449572" cy="1449572"/>
          </a:xfrm>
          <a:prstGeom prst="rect">
            <a:avLst/>
          </a:prstGeom>
          <a:noFill/>
          <a:ln>
            <a:noFill/>
          </a:ln>
        </p:spPr>
      </p:pic>
      <p:sp>
        <p:nvSpPr>
          <p:cNvPr id="919" name="Google Shape;919;p106"/>
          <p:cNvSpPr txBox="1"/>
          <p:nvPr/>
        </p:nvSpPr>
        <p:spPr>
          <a:xfrm>
            <a:off x="2819558" y="5109954"/>
            <a:ext cx="872547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sng" strike="noStrike" cap="none">
                <a:solidFill>
                  <a:srgbClr val="0070C0"/>
                </a:solidFill>
                <a:latin typeface="Arial"/>
                <a:ea typeface="Arial"/>
                <a:cs typeface="Arial"/>
                <a:sym typeface="Arial"/>
              </a:rPr>
              <a:t>Make TDD policy adaptation </a:t>
            </a:r>
            <a:r>
              <a:rPr lang="en-US" sz="3600" b="1" i="1" u="sng" strike="noStrike" cap="none">
                <a:solidFill>
                  <a:srgbClr val="0070C0"/>
                </a:solidFill>
                <a:latin typeface="Arial"/>
                <a:ea typeface="Arial"/>
                <a:cs typeface="Arial"/>
                <a:sym typeface="Arial"/>
              </a:rPr>
              <a:t>proactive!</a:t>
            </a:r>
            <a:endParaRPr/>
          </a:p>
        </p:txBody>
      </p:sp>
      <p:pic>
        <p:nvPicPr>
          <p:cNvPr id="920" name="Google Shape;920;p106"/>
          <p:cNvPicPr preferRelativeResize="0"/>
          <p:nvPr/>
        </p:nvPicPr>
        <p:blipFill rotWithShape="1">
          <a:blip r:embed="rId6">
            <a:alphaModFix/>
          </a:blip>
          <a:srcRect/>
          <a:stretch/>
        </p:blipFill>
        <p:spPr>
          <a:xfrm>
            <a:off x="8592490" y="1157781"/>
            <a:ext cx="970884" cy="970884"/>
          </a:xfrm>
          <a:prstGeom prst="rect">
            <a:avLst/>
          </a:prstGeom>
          <a:noFill/>
          <a:ln>
            <a:noFill/>
          </a:ln>
        </p:spPr>
      </p:pic>
      <p:pic>
        <p:nvPicPr>
          <p:cNvPr id="921" name="Google Shape;921;p106"/>
          <p:cNvPicPr preferRelativeResize="0"/>
          <p:nvPr/>
        </p:nvPicPr>
        <p:blipFill rotWithShape="1">
          <a:blip r:embed="rId6">
            <a:alphaModFix/>
          </a:blip>
          <a:srcRect/>
          <a:stretch/>
        </p:blipFill>
        <p:spPr>
          <a:xfrm>
            <a:off x="8548813" y="2297211"/>
            <a:ext cx="970884" cy="970884"/>
          </a:xfrm>
          <a:prstGeom prst="rect">
            <a:avLst/>
          </a:prstGeom>
          <a:noFill/>
          <a:ln>
            <a:noFill/>
          </a:ln>
        </p:spPr>
      </p:pic>
      <p:pic>
        <p:nvPicPr>
          <p:cNvPr id="922" name="Google Shape;922;p106"/>
          <p:cNvPicPr preferRelativeResize="0"/>
          <p:nvPr/>
        </p:nvPicPr>
        <p:blipFill rotWithShape="1">
          <a:blip r:embed="rId6">
            <a:alphaModFix/>
          </a:blip>
          <a:srcRect/>
          <a:stretch/>
        </p:blipFill>
        <p:spPr>
          <a:xfrm>
            <a:off x="8592490" y="3522704"/>
            <a:ext cx="970884" cy="970884"/>
          </a:xfrm>
          <a:prstGeom prst="rect">
            <a:avLst/>
          </a:prstGeom>
          <a:noFill/>
          <a:ln>
            <a:noFill/>
          </a:ln>
        </p:spPr>
      </p:pic>
    </p:spTree>
    <p:extLst>
      <p:ext uri="{BB962C8B-B14F-4D97-AF65-F5344CB8AC3E}">
        <p14:creationId xmlns:p14="http://schemas.microsoft.com/office/powerpoint/2010/main" val="189011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986"/>
        <p:cNvGrpSpPr/>
        <p:nvPr/>
      </p:nvGrpSpPr>
      <p:grpSpPr>
        <a:xfrm>
          <a:off x="0" y="0"/>
          <a:ext cx="0" cy="0"/>
          <a:chOff x="0" y="0"/>
          <a:chExt cx="0" cy="0"/>
        </a:xfrm>
      </p:grpSpPr>
      <p:sp>
        <p:nvSpPr>
          <p:cNvPr id="987" name="Google Shape;987;p109"/>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28</a:t>
            </a:fld>
            <a:endParaRPr/>
          </a:p>
        </p:txBody>
      </p:sp>
      <p:sp>
        <p:nvSpPr>
          <p:cNvPr id="988" name="Google Shape;988;p109"/>
          <p:cNvSpPr txBox="1"/>
          <p:nvPr/>
        </p:nvSpPr>
        <p:spPr>
          <a:xfrm>
            <a:off x="2759643" y="144327"/>
            <a:ext cx="6612536"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1" i="0" u="none" strike="noStrike" cap="none">
                <a:solidFill>
                  <a:srgbClr val="0070C0"/>
                </a:solidFill>
                <a:latin typeface="Arial"/>
                <a:ea typeface="Arial"/>
                <a:cs typeface="Arial"/>
                <a:sym typeface="Arial"/>
              </a:rPr>
              <a:t>TDD Policy Adaptation </a:t>
            </a:r>
            <a:endParaRPr/>
          </a:p>
        </p:txBody>
      </p:sp>
      <p:pic>
        <p:nvPicPr>
          <p:cNvPr id="989" name="Google Shape;989;p109"/>
          <p:cNvPicPr preferRelativeResize="0"/>
          <p:nvPr/>
        </p:nvPicPr>
        <p:blipFill rotWithShape="1">
          <a:blip r:embed="rId3">
            <a:alphaModFix/>
          </a:blip>
          <a:srcRect/>
          <a:stretch/>
        </p:blipFill>
        <p:spPr>
          <a:xfrm>
            <a:off x="9182334" y="1302808"/>
            <a:ext cx="1664880" cy="1664880"/>
          </a:xfrm>
          <a:prstGeom prst="rect">
            <a:avLst/>
          </a:prstGeom>
          <a:noFill/>
          <a:ln>
            <a:noFill/>
          </a:ln>
        </p:spPr>
      </p:pic>
      <p:pic>
        <p:nvPicPr>
          <p:cNvPr id="990" name="Google Shape;990;p109" descr="Lightning Icon - Free PNG &amp; SVG 2766 - Noun Project"/>
          <p:cNvPicPr preferRelativeResize="0"/>
          <p:nvPr/>
        </p:nvPicPr>
        <p:blipFill rotWithShape="1">
          <a:blip r:embed="rId4">
            <a:alphaModFix/>
          </a:blip>
          <a:srcRect/>
          <a:stretch/>
        </p:blipFill>
        <p:spPr>
          <a:xfrm rot="2184518">
            <a:off x="5765258" y="1803250"/>
            <a:ext cx="865527" cy="998031"/>
          </a:xfrm>
          <a:prstGeom prst="rect">
            <a:avLst/>
          </a:prstGeom>
          <a:noFill/>
          <a:ln>
            <a:noFill/>
          </a:ln>
        </p:spPr>
      </p:pic>
      <p:grpSp>
        <p:nvGrpSpPr>
          <p:cNvPr id="991" name="Google Shape;991;p109"/>
          <p:cNvGrpSpPr/>
          <p:nvPr/>
        </p:nvGrpSpPr>
        <p:grpSpPr>
          <a:xfrm>
            <a:off x="1085990" y="3776985"/>
            <a:ext cx="1828396" cy="452684"/>
            <a:chOff x="1085850" y="2383122"/>
            <a:chExt cx="787340" cy="194934"/>
          </a:xfrm>
        </p:grpSpPr>
        <p:sp>
          <p:nvSpPr>
            <p:cNvPr id="992" name="Google Shape;992;p109"/>
            <p:cNvSpPr/>
            <p:nvPr/>
          </p:nvSpPr>
          <p:spPr>
            <a:xfrm flipH="1">
              <a:off x="1133365"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3" name="Google Shape;993;p109"/>
            <p:cNvSpPr/>
            <p:nvPr/>
          </p:nvSpPr>
          <p:spPr>
            <a:xfrm flipH="1">
              <a:off x="1217036"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4" name="Google Shape;994;p109"/>
            <p:cNvSpPr/>
            <p:nvPr/>
          </p:nvSpPr>
          <p:spPr>
            <a:xfrm flipH="1">
              <a:off x="1313579"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5" name="Google Shape;995;p109"/>
            <p:cNvSpPr/>
            <p:nvPr/>
          </p:nvSpPr>
          <p:spPr>
            <a:xfrm flipH="1">
              <a:off x="1401971"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6" name="Google Shape;996;p109"/>
            <p:cNvSpPr/>
            <p:nvPr/>
          </p:nvSpPr>
          <p:spPr>
            <a:xfrm flipH="1">
              <a:off x="1490363"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997" name="Google Shape;997;p109"/>
            <p:cNvCxnSpPr/>
            <p:nvPr/>
          </p:nvCxnSpPr>
          <p:spPr>
            <a:xfrm>
              <a:off x="1085850" y="2383122"/>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998" name="Google Shape;998;p109"/>
            <p:cNvCxnSpPr/>
            <p:nvPr/>
          </p:nvCxnSpPr>
          <p:spPr>
            <a:xfrm>
              <a:off x="1085850" y="2578056"/>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999" name="Google Shape;999;p109"/>
            <p:cNvCxnSpPr/>
            <p:nvPr/>
          </p:nvCxnSpPr>
          <p:spPr>
            <a:xfrm>
              <a:off x="1594584" y="2480589"/>
              <a:ext cx="278606"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grpSp>
        <p:nvGrpSpPr>
          <p:cNvPr id="1000" name="Google Shape;1000;p109"/>
          <p:cNvGrpSpPr/>
          <p:nvPr/>
        </p:nvGrpSpPr>
        <p:grpSpPr>
          <a:xfrm>
            <a:off x="1070519" y="1643487"/>
            <a:ext cx="1810215" cy="452684"/>
            <a:chOff x="1085850" y="2383122"/>
            <a:chExt cx="779511" cy="194934"/>
          </a:xfrm>
        </p:grpSpPr>
        <p:sp>
          <p:nvSpPr>
            <p:cNvPr id="1001" name="Google Shape;1001;p109"/>
            <p:cNvSpPr/>
            <p:nvPr/>
          </p:nvSpPr>
          <p:spPr>
            <a:xfrm flipH="1">
              <a:off x="1133365"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02" name="Google Shape;1002;p109"/>
            <p:cNvSpPr/>
            <p:nvPr/>
          </p:nvSpPr>
          <p:spPr>
            <a:xfrm flipH="1">
              <a:off x="1313579"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03" name="Google Shape;1003;p109"/>
            <p:cNvSpPr/>
            <p:nvPr/>
          </p:nvSpPr>
          <p:spPr>
            <a:xfrm flipH="1">
              <a:off x="1490363"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004" name="Google Shape;1004;p109"/>
            <p:cNvCxnSpPr/>
            <p:nvPr/>
          </p:nvCxnSpPr>
          <p:spPr>
            <a:xfrm>
              <a:off x="1085850" y="2383122"/>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005" name="Google Shape;1005;p109"/>
            <p:cNvCxnSpPr/>
            <p:nvPr/>
          </p:nvCxnSpPr>
          <p:spPr>
            <a:xfrm>
              <a:off x="1085850" y="2578056"/>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006" name="Google Shape;1006;p109"/>
            <p:cNvCxnSpPr/>
            <p:nvPr/>
          </p:nvCxnSpPr>
          <p:spPr>
            <a:xfrm>
              <a:off x="1586755" y="2478622"/>
              <a:ext cx="278606"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grpSp>
        <p:nvGrpSpPr>
          <p:cNvPr id="1007" name="Google Shape;1007;p109"/>
          <p:cNvGrpSpPr/>
          <p:nvPr/>
        </p:nvGrpSpPr>
        <p:grpSpPr>
          <a:xfrm>
            <a:off x="1057551" y="2734396"/>
            <a:ext cx="1850287" cy="452684"/>
            <a:chOff x="1085850" y="2383122"/>
            <a:chExt cx="796767" cy="194934"/>
          </a:xfrm>
        </p:grpSpPr>
        <p:sp>
          <p:nvSpPr>
            <p:cNvPr id="1008" name="Google Shape;1008;p109"/>
            <p:cNvSpPr/>
            <p:nvPr/>
          </p:nvSpPr>
          <p:spPr>
            <a:xfrm flipH="1">
              <a:off x="1133365"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09" name="Google Shape;1009;p109"/>
            <p:cNvSpPr/>
            <p:nvPr/>
          </p:nvSpPr>
          <p:spPr>
            <a:xfrm flipH="1">
              <a:off x="1217036"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0" name="Google Shape;1010;p109"/>
            <p:cNvSpPr/>
            <p:nvPr/>
          </p:nvSpPr>
          <p:spPr>
            <a:xfrm flipH="1">
              <a:off x="1401971"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1" name="Google Shape;1011;p109"/>
            <p:cNvSpPr/>
            <p:nvPr/>
          </p:nvSpPr>
          <p:spPr>
            <a:xfrm flipH="1">
              <a:off x="1490363"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012" name="Google Shape;1012;p109"/>
            <p:cNvCxnSpPr/>
            <p:nvPr/>
          </p:nvCxnSpPr>
          <p:spPr>
            <a:xfrm>
              <a:off x="1085850" y="2383122"/>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013" name="Google Shape;1013;p109"/>
            <p:cNvCxnSpPr/>
            <p:nvPr/>
          </p:nvCxnSpPr>
          <p:spPr>
            <a:xfrm>
              <a:off x="1085850" y="2578056"/>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014" name="Google Shape;1014;p109"/>
            <p:cNvCxnSpPr/>
            <p:nvPr/>
          </p:nvCxnSpPr>
          <p:spPr>
            <a:xfrm>
              <a:off x="1604011" y="2492370"/>
              <a:ext cx="278606"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grpSp>
        <p:nvGrpSpPr>
          <p:cNvPr id="1015" name="Google Shape;1015;p109"/>
          <p:cNvGrpSpPr/>
          <p:nvPr/>
        </p:nvGrpSpPr>
        <p:grpSpPr>
          <a:xfrm>
            <a:off x="8272911" y="3302887"/>
            <a:ext cx="2929944" cy="1750347"/>
            <a:chOff x="7714488" y="3530475"/>
            <a:chExt cx="1394321" cy="832967"/>
          </a:xfrm>
        </p:grpSpPr>
        <p:sp>
          <p:nvSpPr>
            <p:cNvPr id="1016" name="Google Shape;1016;p109"/>
            <p:cNvSpPr/>
            <p:nvPr/>
          </p:nvSpPr>
          <p:spPr>
            <a:xfrm>
              <a:off x="7714488" y="3530475"/>
              <a:ext cx="1394321" cy="832967"/>
            </a:xfrm>
            <a:prstGeom prst="roundRect">
              <a:avLst>
                <a:gd name="adj" fmla="val 9420"/>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017" name="Google Shape;1017;p109"/>
            <p:cNvGrpSpPr/>
            <p:nvPr/>
          </p:nvGrpSpPr>
          <p:grpSpPr>
            <a:xfrm>
              <a:off x="7868493" y="3849944"/>
              <a:ext cx="815613" cy="176163"/>
              <a:chOff x="8823238" y="3252827"/>
              <a:chExt cx="815613" cy="176163"/>
            </a:xfrm>
          </p:grpSpPr>
          <p:sp>
            <p:nvSpPr>
              <p:cNvPr id="1018" name="Google Shape;1018;p109"/>
              <p:cNvSpPr/>
              <p:nvPr/>
            </p:nvSpPr>
            <p:spPr>
              <a:xfrm rot="10800000" flipH="1">
                <a:off x="9551642"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9" name="Google Shape;1019;p109"/>
              <p:cNvSpPr/>
              <p:nvPr/>
            </p:nvSpPr>
            <p:spPr>
              <a:xfrm rot="10800000" flipH="1">
                <a:off x="9476028"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20" name="Google Shape;1020;p109"/>
              <p:cNvSpPr/>
              <p:nvPr/>
            </p:nvSpPr>
            <p:spPr>
              <a:xfrm rot="10800000" flipH="1">
                <a:off x="9388782"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21" name="Google Shape;1021;p109"/>
              <p:cNvSpPr/>
              <p:nvPr/>
            </p:nvSpPr>
            <p:spPr>
              <a:xfrm rot="10800000" flipH="1">
                <a:off x="9308901"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22" name="Google Shape;1022;p109"/>
              <p:cNvSpPr/>
              <p:nvPr/>
            </p:nvSpPr>
            <p:spPr>
              <a:xfrm rot="10800000" flipH="1">
                <a:off x="9229020"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023" name="Google Shape;1023;p109"/>
              <p:cNvCxnSpPr/>
              <p:nvPr/>
            </p:nvCxnSpPr>
            <p:spPr>
              <a:xfrm rot="10800000">
                <a:off x="9019088" y="3428990"/>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024" name="Google Shape;1024;p109"/>
              <p:cNvCxnSpPr/>
              <p:nvPr/>
            </p:nvCxnSpPr>
            <p:spPr>
              <a:xfrm rot="10800000">
                <a:off x="9019088" y="3252827"/>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025" name="Google Shape;1025;p109"/>
              <p:cNvCxnSpPr/>
              <p:nvPr/>
            </p:nvCxnSpPr>
            <p:spPr>
              <a:xfrm rot="10800000">
                <a:off x="8823238" y="3347151"/>
                <a:ext cx="251778"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grpSp>
          <p:nvGrpSpPr>
            <p:cNvPr id="1026" name="Google Shape;1026;p109"/>
            <p:cNvGrpSpPr/>
            <p:nvPr/>
          </p:nvGrpSpPr>
          <p:grpSpPr>
            <a:xfrm>
              <a:off x="7855142" y="3600312"/>
              <a:ext cx="828560" cy="176163"/>
              <a:chOff x="8810291" y="3252827"/>
              <a:chExt cx="828560" cy="176163"/>
            </a:xfrm>
          </p:grpSpPr>
          <p:sp>
            <p:nvSpPr>
              <p:cNvPr id="1027" name="Google Shape;1027;p109"/>
              <p:cNvSpPr/>
              <p:nvPr/>
            </p:nvSpPr>
            <p:spPr>
              <a:xfrm rot="10800000" flipH="1">
                <a:off x="9551642"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28" name="Google Shape;1028;p109"/>
              <p:cNvSpPr/>
              <p:nvPr/>
            </p:nvSpPr>
            <p:spPr>
              <a:xfrm rot="10800000" flipH="1">
                <a:off x="9388782"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29" name="Google Shape;1029;p109"/>
              <p:cNvSpPr/>
              <p:nvPr/>
            </p:nvSpPr>
            <p:spPr>
              <a:xfrm rot="10800000" flipH="1">
                <a:off x="9229020"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030" name="Google Shape;1030;p109"/>
              <p:cNvCxnSpPr/>
              <p:nvPr/>
            </p:nvCxnSpPr>
            <p:spPr>
              <a:xfrm rot="10800000">
                <a:off x="9019088" y="3428990"/>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031" name="Google Shape;1031;p109"/>
              <p:cNvCxnSpPr/>
              <p:nvPr/>
            </p:nvCxnSpPr>
            <p:spPr>
              <a:xfrm rot="10800000">
                <a:off x="9019088" y="3252827"/>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032" name="Google Shape;1032;p109"/>
              <p:cNvCxnSpPr/>
              <p:nvPr/>
            </p:nvCxnSpPr>
            <p:spPr>
              <a:xfrm rot="10800000">
                <a:off x="8810291" y="3340908"/>
                <a:ext cx="251778"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grpSp>
          <p:nvGrpSpPr>
            <p:cNvPr id="1033" name="Google Shape;1033;p109"/>
            <p:cNvGrpSpPr/>
            <p:nvPr/>
          </p:nvGrpSpPr>
          <p:grpSpPr>
            <a:xfrm>
              <a:off x="7875012" y="4103579"/>
              <a:ext cx="802428" cy="176163"/>
              <a:chOff x="8836423" y="3252827"/>
              <a:chExt cx="802428" cy="176163"/>
            </a:xfrm>
          </p:grpSpPr>
          <p:sp>
            <p:nvSpPr>
              <p:cNvPr id="1034" name="Google Shape;1034;p109"/>
              <p:cNvSpPr/>
              <p:nvPr/>
            </p:nvSpPr>
            <p:spPr>
              <a:xfrm rot="10800000" flipH="1">
                <a:off x="9476028"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5" name="Google Shape;1035;p109"/>
              <p:cNvSpPr/>
              <p:nvPr/>
            </p:nvSpPr>
            <p:spPr>
              <a:xfrm rot="10800000" flipH="1">
                <a:off x="9308901"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036" name="Google Shape;1036;p109"/>
              <p:cNvCxnSpPr/>
              <p:nvPr/>
            </p:nvCxnSpPr>
            <p:spPr>
              <a:xfrm rot="10800000">
                <a:off x="9019088" y="3428990"/>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037" name="Google Shape;1037;p109"/>
              <p:cNvCxnSpPr/>
              <p:nvPr/>
            </p:nvCxnSpPr>
            <p:spPr>
              <a:xfrm rot="10800000">
                <a:off x="9019088" y="3252827"/>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038" name="Google Shape;1038;p109"/>
              <p:cNvCxnSpPr/>
              <p:nvPr/>
            </p:nvCxnSpPr>
            <p:spPr>
              <a:xfrm rot="10800000">
                <a:off x="8836423" y="3340908"/>
                <a:ext cx="251778"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grpSp>
      <p:sp>
        <p:nvSpPr>
          <p:cNvPr id="1039" name="Google Shape;1039;p109"/>
          <p:cNvSpPr txBox="1"/>
          <p:nvPr/>
        </p:nvSpPr>
        <p:spPr>
          <a:xfrm>
            <a:off x="8535982" y="5132088"/>
            <a:ext cx="249619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Downlink Buffers</a:t>
            </a:r>
            <a:endParaRPr/>
          </a:p>
        </p:txBody>
      </p:sp>
      <p:sp>
        <p:nvSpPr>
          <p:cNvPr id="1040" name="Google Shape;1040;p109"/>
          <p:cNvSpPr txBox="1"/>
          <p:nvPr/>
        </p:nvSpPr>
        <p:spPr>
          <a:xfrm>
            <a:off x="854489" y="4646518"/>
            <a:ext cx="210185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Uplink Buffers</a:t>
            </a:r>
            <a:endParaRPr/>
          </a:p>
        </p:txBody>
      </p:sp>
      <p:grpSp>
        <p:nvGrpSpPr>
          <p:cNvPr id="1041" name="Google Shape;1041;p109"/>
          <p:cNvGrpSpPr/>
          <p:nvPr/>
        </p:nvGrpSpPr>
        <p:grpSpPr>
          <a:xfrm>
            <a:off x="3075263" y="1496664"/>
            <a:ext cx="737192" cy="737192"/>
            <a:chOff x="3528894" y="1504652"/>
            <a:chExt cx="737192" cy="737192"/>
          </a:xfrm>
        </p:grpSpPr>
        <p:pic>
          <p:nvPicPr>
            <p:cNvPr id="1042" name="Google Shape;1042;p109"/>
            <p:cNvPicPr preferRelativeResize="0"/>
            <p:nvPr/>
          </p:nvPicPr>
          <p:blipFill rotWithShape="1">
            <a:blip r:embed="rId5">
              <a:alphaModFix/>
            </a:blip>
            <a:srcRect/>
            <a:stretch/>
          </p:blipFill>
          <p:spPr>
            <a:xfrm>
              <a:off x="3528894" y="1504652"/>
              <a:ext cx="737192" cy="737192"/>
            </a:xfrm>
            <a:prstGeom prst="rect">
              <a:avLst/>
            </a:prstGeom>
            <a:noFill/>
            <a:ln>
              <a:noFill/>
            </a:ln>
          </p:spPr>
        </p:pic>
        <p:pic>
          <p:nvPicPr>
            <p:cNvPr id="1043" name="Google Shape;1043;p109" descr="A red circle with a white play button&#10;&#10;Description automatically generated"/>
            <p:cNvPicPr preferRelativeResize="0"/>
            <p:nvPr/>
          </p:nvPicPr>
          <p:blipFill rotWithShape="1">
            <a:blip r:embed="rId6">
              <a:alphaModFix/>
            </a:blip>
            <a:srcRect/>
            <a:stretch/>
          </p:blipFill>
          <p:spPr>
            <a:xfrm>
              <a:off x="3677825" y="1651475"/>
              <a:ext cx="439329" cy="439329"/>
            </a:xfrm>
            <a:prstGeom prst="rect">
              <a:avLst/>
            </a:prstGeom>
            <a:noFill/>
            <a:ln>
              <a:noFill/>
            </a:ln>
          </p:spPr>
        </p:pic>
      </p:grpSp>
      <p:grpSp>
        <p:nvGrpSpPr>
          <p:cNvPr id="1044" name="Google Shape;1044;p109"/>
          <p:cNvGrpSpPr/>
          <p:nvPr/>
        </p:nvGrpSpPr>
        <p:grpSpPr>
          <a:xfrm>
            <a:off x="3075263" y="2565697"/>
            <a:ext cx="737192" cy="737192"/>
            <a:chOff x="3528894" y="2573685"/>
            <a:chExt cx="737192" cy="737192"/>
          </a:xfrm>
        </p:grpSpPr>
        <p:pic>
          <p:nvPicPr>
            <p:cNvPr id="1045" name="Google Shape;1045;p109"/>
            <p:cNvPicPr preferRelativeResize="0"/>
            <p:nvPr/>
          </p:nvPicPr>
          <p:blipFill rotWithShape="1">
            <a:blip r:embed="rId5">
              <a:alphaModFix/>
            </a:blip>
            <a:srcRect/>
            <a:stretch/>
          </p:blipFill>
          <p:spPr>
            <a:xfrm>
              <a:off x="3528894" y="2573685"/>
              <a:ext cx="737192" cy="737192"/>
            </a:xfrm>
            <a:prstGeom prst="rect">
              <a:avLst/>
            </a:prstGeom>
            <a:noFill/>
            <a:ln>
              <a:noFill/>
            </a:ln>
          </p:spPr>
        </p:pic>
        <p:pic>
          <p:nvPicPr>
            <p:cNvPr id="1046" name="Google Shape;1046;p109" descr="A blue circle with a white camera&#10;&#10;Description automatically generated"/>
            <p:cNvPicPr preferRelativeResize="0"/>
            <p:nvPr/>
          </p:nvPicPr>
          <p:blipFill rotWithShape="1">
            <a:blip r:embed="rId7">
              <a:alphaModFix/>
            </a:blip>
            <a:srcRect/>
            <a:stretch/>
          </p:blipFill>
          <p:spPr>
            <a:xfrm>
              <a:off x="3733193" y="2787692"/>
              <a:ext cx="315357" cy="315357"/>
            </a:xfrm>
            <a:prstGeom prst="rect">
              <a:avLst/>
            </a:prstGeom>
            <a:noFill/>
            <a:ln>
              <a:noFill/>
            </a:ln>
          </p:spPr>
        </p:pic>
      </p:grpSp>
      <p:grpSp>
        <p:nvGrpSpPr>
          <p:cNvPr id="1047" name="Google Shape;1047;p109"/>
          <p:cNvGrpSpPr/>
          <p:nvPr/>
        </p:nvGrpSpPr>
        <p:grpSpPr>
          <a:xfrm>
            <a:off x="3075263" y="3634731"/>
            <a:ext cx="737192" cy="737192"/>
            <a:chOff x="3528894" y="3642719"/>
            <a:chExt cx="737192" cy="737192"/>
          </a:xfrm>
        </p:grpSpPr>
        <p:pic>
          <p:nvPicPr>
            <p:cNvPr id="1048" name="Google Shape;1048;p109"/>
            <p:cNvPicPr preferRelativeResize="0"/>
            <p:nvPr/>
          </p:nvPicPr>
          <p:blipFill rotWithShape="1">
            <a:blip r:embed="rId5">
              <a:alphaModFix/>
            </a:blip>
            <a:srcRect/>
            <a:stretch/>
          </p:blipFill>
          <p:spPr>
            <a:xfrm>
              <a:off x="3528894" y="3642719"/>
              <a:ext cx="737192" cy="737192"/>
            </a:xfrm>
            <a:prstGeom prst="rect">
              <a:avLst/>
            </a:prstGeom>
            <a:noFill/>
            <a:ln>
              <a:noFill/>
            </a:ln>
          </p:spPr>
        </p:pic>
        <p:pic>
          <p:nvPicPr>
            <p:cNvPr id="1049" name="Google Shape;1049;p109" descr="A blue and yellow file with a green arrow&#10;&#10;Description automatically generated"/>
            <p:cNvPicPr preferRelativeResize="0"/>
            <p:nvPr/>
          </p:nvPicPr>
          <p:blipFill rotWithShape="1">
            <a:blip r:embed="rId8">
              <a:alphaModFix/>
            </a:blip>
            <a:srcRect/>
            <a:stretch/>
          </p:blipFill>
          <p:spPr>
            <a:xfrm>
              <a:off x="3719418" y="3850324"/>
              <a:ext cx="342905" cy="342905"/>
            </a:xfrm>
            <a:prstGeom prst="rect">
              <a:avLst/>
            </a:prstGeom>
            <a:noFill/>
            <a:ln>
              <a:noFill/>
            </a:ln>
          </p:spPr>
        </p:pic>
      </p:grpSp>
      <p:sp>
        <p:nvSpPr>
          <p:cNvPr id="1050" name="Google Shape;1050;p109"/>
          <p:cNvSpPr/>
          <p:nvPr/>
        </p:nvSpPr>
        <p:spPr>
          <a:xfrm>
            <a:off x="5305059" y="3333793"/>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D</a:t>
            </a:r>
            <a:endParaRPr/>
          </a:p>
        </p:txBody>
      </p:sp>
      <p:sp>
        <p:nvSpPr>
          <p:cNvPr id="1051" name="Google Shape;1051;p109"/>
          <p:cNvSpPr/>
          <p:nvPr/>
        </p:nvSpPr>
        <p:spPr>
          <a:xfrm>
            <a:off x="5682411" y="3333793"/>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D</a:t>
            </a:r>
            <a:endParaRPr/>
          </a:p>
        </p:txBody>
      </p:sp>
      <p:sp>
        <p:nvSpPr>
          <p:cNvPr id="1052" name="Google Shape;1052;p109"/>
          <p:cNvSpPr/>
          <p:nvPr/>
        </p:nvSpPr>
        <p:spPr>
          <a:xfrm>
            <a:off x="6443262" y="3333793"/>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D</a:t>
            </a:r>
            <a:endParaRPr/>
          </a:p>
        </p:txBody>
      </p:sp>
      <p:sp>
        <p:nvSpPr>
          <p:cNvPr id="1053" name="Google Shape;1053;p109"/>
          <p:cNvSpPr/>
          <p:nvPr/>
        </p:nvSpPr>
        <p:spPr>
          <a:xfrm>
            <a:off x="6820614" y="3333793"/>
            <a:ext cx="377352" cy="421105"/>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U</a:t>
            </a:r>
            <a:endParaRPr/>
          </a:p>
        </p:txBody>
      </p:sp>
      <p:sp>
        <p:nvSpPr>
          <p:cNvPr id="1054" name="Google Shape;1054;p109"/>
          <p:cNvSpPr/>
          <p:nvPr/>
        </p:nvSpPr>
        <p:spPr>
          <a:xfrm>
            <a:off x="6065911" y="3333793"/>
            <a:ext cx="377352" cy="421105"/>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U</a:t>
            </a:r>
            <a:endParaRPr/>
          </a:p>
        </p:txBody>
      </p:sp>
      <p:sp>
        <p:nvSpPr>
          <p:cNvPr id="1055" name="Google Shape;1055;p109"/>
          <p:cNvSpPr txBox="1"/>
          <p:nvPr/>
        </p:nvSpPr>
        <p:spPr>
          <a:xfrm>
            <a:off x="5370626" y="3954408"/>
            <a:ext cx="172515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TDD Policy</a:t>
            </a:r>
            <a:endParaRPr/>
          </a:p>
        </p:txBody>
      </p:sp>
    </p:spTree>
    <p:extLst>
      <p:ext uri="{BB962C8B-B14F-4D97-AF65-F5344CB8AC3E}">
        <p14:creationId xmlns:p14="http://schemas.microsoft.com/office/powerpoint/2010/main" val="244594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0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5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5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101"/>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3</a:t>
            </a:fld>
            <a:endParaRPr/>
          </a:p>
        </p:txBody>
      </p:sp>
      <p:sp>
        <p:nvSpPr>
          <p:cNvPr id="739" name="Google Shape;739;p101"/>
          <p:cNvSpPr txBox="1"/>
          <p:nvPr/>
        </p:nvSpPr>
        <p:spPr>
          <a:xfrm>
            <a:off x="10367271" y="829497"/>
            <a:ext cx="116171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0" i="0" u="none" strike="noStrike" cap="none">
                <a:solidFill>
                  <a:schemeClr val="dk1"/>
                </a:solidFill>
                <a:latin typeface="Arial"/>
                <a:ea typeface="Arial"/>
                <a:cs typeface="Arial"/>
                <a:sym typeface="Arial"/>
              </a:rPr>
              <a:t>…</a:t>
            </a:r>
            <a:endParaRPr/>
          </a:p>
        </p:txBody>
      </p:sp>
      <p:sp>
        <p:nvSpPr>
          <p:cNvPr id="740" name="Google Shape;740;p101"/>
          <p:cNvSpPr/>
          <p:nvPr/>
        </p:nvSpPr>
        <p:spPr>
          <a:xfrm>
            <a:off x="2704113" y="1227935"/>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741" name="Google Shape;741;p101"/>
          <p:cNvSpPr/>
          <p:nvPr/>
        </p:nvSpPr>
        <p:spPr>
          <a:xfrm>
            <a:off x="3081464" y="1227934"/>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742" name="Google Shape;742;p101"/>
          <p:cNvSpPr/>
          <p:nvPr/>
        </p:nvSpPr>
        <p:spPr>
          <a:xfrm>
            <a:off x="3464965" y="1227934"/>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743" name="Google Shape;743;p101"/>
          <p:cNvSpPr/>
          <p:nvPr/>
        </p:nvSpPr>
        <p:spPr>
          <a:xfrm>
            <a:off x="3842316" y="1227933"/>
            <a:ext cx="383501" cy="421105"/>
          </a:xfrm>
          <a:prstGeom prst="rect">
            <a:avLst/>
          </a:prstGeom>
          <a:solidFill>
            <a:srgbClr val="FEE998"/>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S</a:t>
            </a:r>
            <a:endParaRPr/>
          </a:p>
        </p:txBody>
      </p:sp>
      <p:sp>
        <p:nvSpPr>
          <p:cNvPr id="744" name="Google Shape;744;p101"/>
          <p:cNvSpPr/>
          <p:nvPr/>
        </p:nvSpPr>
        <p:spPr>
          <a:xfrm>
            <a:off x="4219668" y="1227934"/>
            <a:ext cx="377352" cy="421105"/>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sp>
        <p:nvSpPr>
          <p:cNvPr id="745" name="Google Shape;745;p101"/>
          <p:cNvSpPr/>
          <p:nvPr/>
        </p:nvSpPr>
        <p:spPr>
          <a:xfrm>
            <a:off x="4597019" y="1227933"/>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746" name="Google Shape;746;p101"/>
          <p:cNvSpPr/>
          <p:nvPr/>
        </p:nvSpPr>
        <p:spPr>
          <a:xfrm>
            <a:off x="4980520" y="1227934"/>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747" name="Google Shape;747;p101"/>
          <p:cNvSpPr/>
          <p:nvPr/>
        </p:nvSpPr>
        <p:spPr>
          <a:xfrm>
            <a:off x="5357871" y="1227933"/>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748" name="Google Shape;748;p101"/>
          <p:cNvSpPr/>
          <p:nvPr/>
        </p:nvSpPr>
        <p:spPr>
          <a:xfrm>
            <a:off x="5741372" y="1227934"/>
            <a:ext cx="377352" cy="421105"/>
          </a:xfrm>
          <a:prstGeom prst="rect">
            <a:avLst/>
          </a:prstGeom>
          <a:solidFill>
            <a:srgbClr val="FEE998"/>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S</a:t>
            </a:r>
            <a:endParaRPr/>
          </a:p>
        </p:txBody>
      </p:sp>
      <p:sp>
        <p:nvSpPr>
          <p:cNvPr id="749" name="Google Shape;749;p101"/>
          <p:cNvSpPr/>
          <p:nvPr/>
        </p:nvSpPr>
        <p:spPr>
          <a:xfrm>
            <a:off x="6118723" y="1227933"/>
            <a:ext cx="383501" cy="421105"/>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sp>
        <p:nvSpPr>
          <p:cNvPr id="750" name="Google Shape;750;p101"/>
          <p:cNvSpPr/>
          <p:nvPr/>
        </p:nvSpPr>
        <p:spPr>
          <a:xfrm>
            <a:off x="6502224" y="1227933"/>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751" name="Google Shape;751;p101"/>
          <p:cNvSpPr/>
          <p:nvPr/>
        </p:nvSpPr>
        <p:spPr>
          <a:xfrm>
            <a:off x="6879575" y="1227932"/>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752" name="Google Shape;752;p101"/>
          <p:cNvSpPr/>
          <p:nvPr/>
        </p:nvSpPr>
        <p:spPr>
          <a:xfrm>
            <a:off x="7270287" y="1227933"/>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753" name="Google Shape;753;p101"/>
          <p:cNvSpPr/>
          <p:nvPr/>
        </p:nvSpPr>
        <p:spPr>
          <a:xfrm>
            <a:off x="7647638" y="1227932"/>
            <a:ext cx="383501" cy="421105"/>
          </a:xfrm>
          <a:prstGeom prst="rect">
            <a:avLst/>
          </a:prstGeom>
          <a:solidFill>
            <a:srgbClr val="FEE998"/>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S</a:t>
            </a:r>
            <a:endParaRPr/>
          </a:p>
        </p:txBody>
      </p:sp>
      <p:sp>
        <p:nvSpPr>
          <p:cNvPr id="754" name="Google Shape;754;p101"/>
          <p:cNvSpPr/>
          <p:nvPr/>
        </p:nvSpPr>
        <p:spPr>
          <a:xfrm>
            <a:off x="8031139" y="1227932"/>
            <a:ext cx="377352" cy="421105"/>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sp>
        <p:nvSpPr>
          <p:cNvPr id="755" name="Google Shape;755;p101"/>
          <p:cNvSpPr/>
          <p:nvPr/>
        </p:nvSpPr>
        <p:spPr>
          <a:xfrm>
            <a:off x="8408490" y="1227931"/>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756" name="Google Shape;756;p101"/>
          <p:cNvSpPr/>
          <p:nvPr/>
        </p:nvSpPr>
        <p:spPr>
          <a:xfrm>
            <a:off x="8790929" y="1227931"/>
            <a:ext cx="377352"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757" name="Google Shape;757;p101"/>
          <p:cNvSpPr/>
          <p:nvPr/>
        </p:nvSpPr>
        <p:spPr>
          <a:xfrm>
            <a:off x="9168280" y="1227930"/>
            <a:ext cx="383501" cy="421105"/>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a:t>
            </a:r>
            <a:endParaRPr/>
          </a:p>
        </p:txBody>
      </p:sp>
      <p:sp>
        <p:nvSpPr>
          <p:cNvPr id="758" name="Google Shape;758;p101"/>
          <p:cNvSpPr/>
          <p:nvPr/>
        </p:nvSpPr>
        <p:spPr>
          <a:xfrm>
            <a:off x="9550719" y="1227931"/>
            <a:ext cx="377352" cy="421105"/>
          </a:xfrm>
          <a:prstGeom prst="rect">
            <a:avLst/>
          </a:prstGeom>
          <a:solidFill>
            <a:srgbClr val="FEE998"/>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S</a:t>
            </a:r>
            <a:endParaRPr/>
          </a:p>
        </p:txBody>
      </p:sp>
      <p:sp>
        <p:nvSpPr>
          <p:cNvPr id="759" name="Google Shape;759;p101"/>
          <p:cNvSpPr/>
          <p:nvPr/>
        </p:nvSpPr>
        <p:spPr>
          <a:xfrm>
            <a:off x="9928070" y="1227930"/>
            <a:ext cx="383501" cy="421105"/>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U</a:t>
            </a:r>
            <a:endParaRPr/>
          </a:p>
        </p:txBody>
      </p:sp>
      <p:grpSp>
        <p:nvGrpSpPr>
          <p:cNvPr id="760" name="Google Shape;760;p101"/>
          <p:cNvGrpSpPr/>
          <p:nvPr/>
        </p:nvGrpSpPr>
        <p:grpSpPr>
          <a:xfrm>
            <a:off x="5047331" y="1648488"/>
            <a:ext cx="2150568" cy="1229402"/>
            <a:chOff x="5063373" y="1321049"/>
            <a:chExt cx="2150568" cy="1229402"/>
          </a:xfrm>
        </p:grpSpPr>
        <p:sp>
          <p:nvSpPr>
            <p:cNvPr id="761" name="Google Shape;761;p101"/>
            <p:cNvSpPr/>
            <p:nvPr/>
          </p:nvSpPr>
          <p:spPr>
            <a:xfrm>
              <a:off x="5063373" y="2129346"/>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762" name="Google Shape;762;p101"/>
            <p:cNvSpPr/>
            <p:nvPr/>
          </p:nvSpPr>
          <p:spPr>
            <a:xfrm>
              <a:off x="5216985" y="2129346"/>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763" name="Google Shape;763;p101"/>
            <p:cNvSpPr/>
            <p:nvPr/>
          </p:nvSpPr>
          <p:spPr>
            <a:xfrm>
              <a:off x="5370597" y="2129345"/>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764" name="Google Shape;764;p101"/>
            <p:cNvSpPr/>
            <p:nvPr/>
          </p:nvSpPr>
          <p:spPr>
            <a:xfrm>
              <a:off x="5524209" y="2129345"/>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765" name="Google Shape;765;p101"/>
            <p:cNvSpPr/>
            <p:nvPr/>
          </p:nvSpPr>
          <p:spPr>
            <a:xfrm>
              <a:off x="5677821" y="2129346"/>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766" name="Google Shape;766;p101"/>
            <p:cNvSpPr/>
            <p:nvPr/>
          </p:nvSpPr>
          <p:spPr>
            <a:xfrm>
              <a:off x="5831433" y="2129346"/>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767" name="Google Shape;767;p101"/>
            <p:cNvSpPr/>
            <p:nvPr/>
          </p:nvSpPr>
          <p:spPr>
            <a:xfrm>
              <a:off x="5985045" y="2129345"/>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768" name="Google Shape;768;p101"/>
            <p:cNvSpPr/>
            <p:nvPr/>
          </p:nvSpPr>
          <p:spPr>
            <a:xfrm>
              <a:off x="6138657" y="2129345"/>
              <a:ext cx="153612" cy="421105"/>
            </a:xfrm>
            <a:prstGeom prst="rect">
              <a:avLst/>
            </a:prstGeom>
            <a:no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G</a:t>
              </a:r>
              <a:endParaRPr/>
            </a:p>
          </p:txBody>
        </p:sp>
        <p:sp>
          <p:nvSpPr>
            <p:cNvPr id="769" name="Google Shape;769;p101"/>
            <p:cNvSpPr/>
            <p:nvPr/>
          </p:nvSpPr>
          <p:spPr>
            <a:xfrm>
              <a:off x="6292269" y="2129345"/>
              <a:ext cx="153612" cy="421105"/>
            </a:xfrm>
            <a:prstGeom prst="rect">
              <a:avLst/>
            </a:prstGeom>
            <a:no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G</a:t>
              </a:r>
              <a:endParaRPr/>
            </a:p>
          </p:txBody>
        </p:sp>
        <p:sp>
          <p:nvSpPr>
            <p:cNvPr id="770" name="Google Shape;770;p101"/>
            <p:cNvSpPr/>
            <p:nvPr/>
          </p:nvSpPr>
          <p:spPr>
            <a:xfrm>
              <a:off x="6445881" y="2129345"/>
              <a:ext cx="153612" cy="421105"/>
            </a:xfrm>
            <a:prstGeom prst="rect">
              <a:avLst/>
            </a:prstGeom>
            <a:no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G</a:t>
              </a:r>
              <a:endParaRPr/>
            </a:p>
          </p:txBody>
        </p:sp>
        <p:sp>
          <p:nvSpPr>
            <p:cNvPr id="771" name="Google Shape;771;p101"/>
            <p:cNvSpPr/>
            <p:nvPr/>
          </p:nvSpPr>
          <p:spPr>
            <a:xfrm>
              <a:off x="6599493" y="2129344"/>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72" name="Google Shape;772;p101"/>
            <p:cNvSpPr/>
            <p:nvPr/>
          </p:nvSpPr>
          <p:spPr>
            <a:xfrm>
              <a:off x="6753105" y="2129344"/>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73" name="Google Shape;773;p101"/>
            <p:cNvSpPr/>
            <p:nvPr/>
          </p:nvSpPr>
          <p:spPr>
            <a:xfrm>
              <a:off x="6906717" y="2129345"/>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74" name="Google Shape;774;p101"/>
            <p:cNvSpPr/>
            <p:nvPr/>
          </p:nvSpPr>
          <p:spPr>
            <a:xfrm>
              <a:off x="7060329" y="2129345"/>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cxnSp>
          <p:nvCxnSpPr>
            <p:cNvPr id="775" name="Google Shape;775;p101"/>
            <p:cNvCxnSpPr/>
            <p:nvPr/>
          </p:nvCxnSpPr>
          <p:spPr>
            <a:xfrm flipH="1">
              <a:off x="5063373" y="1321049"/>
              <a:ext cx="695102" cy="723982"/>
            </a:xfrm>
            <a:prstGeom prst="straightConnector1">
              <a:avLst/>
            </a:prstGeom>
            <a:noFill/>
            <a:ln w="19050" cap="flat" cmpd="sng">
              <a:solidFill>
                <a:srgbClr val="C00000"/>
              </a:solidFill>
              <a:prstDash val="dash"/>
              <a:round/>
              <a:headEnd type="none" w="sm" len="sm"/>
              <a:tailEnd type="none" w="sm" len="sm"/>
            </a:ln>
          </p:spPr>
        </p:cxnSp>
        <p:cxnSp>
          <p:nvCxnSpPr>
            <p:cNvPr id="776" name="Google Shape;776;p101"/>
            <p:cNvCxnSpPr/>
            <p:nvPr/>
          </p:nvCxnSpPr>
          <p:spPr>
            <a:xfrm>
              <a:off x="6134765" y="1321596"/>
              <a:ext cx="1074566" cy="733698"/>
            </a:xfrm>
            <a:prstGeom prst="straightConnector1">
              <a:avLst/>
            </a:prstGeom>
            <a:noFill/>
            <a:ln w="19050" cap="flat" cmpd="sng">
              <a:solidFill>
                <a:srgbClr val="C00000"/>
              </a:solidFill>
              <a:prstDash val="dash"/>
              <a:round/>
              <a:headEnd type="none" w="sm" len="sm"/>
              <a:tailEnd type="none" w="sm" len="sm"/>
            </a:ln>
          </p:spPr>
        </p:cxnSp>
      </p:grpSp>
      <p:grpSp>
        <p:nvGrpSpPr>
          <p:cNvPr id="777" name="Google Shape;777;p101"/>
          <p:cNvGrpSpPr/>
          <p:nvPr/>
        </p:nvGrpSpPr>
        <p:grpSpPr>
          <a:xfrm>
            <a:off x="8314615" y="1648486"/>
            <a:ext cx="2150568" cy="1229403"/>
            <a:chOff x="8330657" y="1321047"/>
            <a:chExt cx="2150568" cy="1229403"/>
          </a:xfrm>
        </p:grpSpPr>
        <p:sp>
          <p:nvSpPr>
            <p:cNvPr id="778" name="Google Shape;778;p101"/>
            <p:cNvSpPr/>
            <p:nvPr/>
          </p:nvSpPr>
          <p:spPr>
            <a:xfrm>
              <a:off x="8330657" y="2129345"/>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79" name="Google Shape;779;p101"/>
            <p:cNvSpPr/>
            <p:nvPr/>
          </p:nvSpPr>
          <p:spPr>
            <a:xfrm>
              <a:off x="8484269" y="2129345"/>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80" name="Google Shape;780;p101"/>
            <p:cNvSpPr/>
            <p:nvPr/>
          </p:nvSpPr>
          <p:spPr>
            <a:xfrm>
              <a:off x="8637881" y="2129344"/>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81" name="Google Shape;781;p101"/>
            <p:cNvSpPr/>
            <p:nvPr/>
          </p:nvSpPr>
          <p:spPr>
            <a:xfrm>
              <a:off x="8791493" y="2129344"/>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82" name="Google Shape;782;p101"/>
            <p:cNvSpPr/>
            <p:nvPr/>
          </p:nvSpPr>
          <p:spPr>
            <a:xfrm>
              <a:off x="8945105" y="2129345"/>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83" name="Google Shape;783;p101"/>
            <p:cNvSpPr/>
            <p:nvPr/>
          </p:nvSpPr>
          <p:spPr>
            <a:xfrm>
              <a:off x="9098717" y="2129345"/>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84" name="Google Shape;784;p101"/>
            <p:cNvSpPr/>
            <p:nvPr/>
          </p:nvSpPr>
          <p:spPr>
            <a:xfrm>
              <a:off x="9252329" y="2129344"/>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85" name="Google Shape;785;p101"/>
            <p:cNvSpPr/>
            <p:nvPr/>
          </p:nvSpPr>
          <p:spPr>
            <a:xfrm>
              <a:off x="9405941" y="2129344"/>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86" name="Google Shape;786;p101"/>
            <p:cNvSpPr/>
            <p:nvPr/>
          </p:nvSpPr>
          <p:spPr>
            <a:xfrm>
              <a:off x="9559553" y="2129344"/>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87" name="Google Shape;787;p101"/>
            <p:cNvSpPr/>
            <p:nvPr/>
          </p:nvSpPr>
          <p:spPr>
            <a:xfrm>
              <a:off x="9713165" y="2129344"/>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88" name="Google Shape;788;p101"/>
            <p:cNvSpPr/>
            <p:nvPr/>
          </p:nvSpPr>
          <p:spPr>
            <a:xfrm>
              <a:off x="9866777" y="2129343"/>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89" name="Google Shape;789;p101"/>
            <p:cNvSpPr/>
            <p:nvPr/>
          </p:nvSpPr>
          <p:spPr>
            <a:xfrm>
              <a:off x="10020389" y="2129343"/>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90" name="Google Shape;790;p101"/>
            <p:cNvSpPr/>
            <p:nvPr/>
          </p:nvSpPr>
          <p:spPr>
            <a:xfrm>
              <a:off x="10174001" y="2129344"/>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91" name="Google Shape;791;p101"/>
            <p:cNvSpPr/>
            <p:nvPr/>
          </p:nvSpPr>
          <p:spPr>
            <a:xfrm>
              <a:off x="10327613" y="2129344"/>
              <a:ext cx="153612" cy="421105"/>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cxnSp>
          <p:nvCxnSpPr>
            <p:cNvPr id="792" name="Google Shape;792;p101"/>
            <p:cNvCxnSpPr/>
            <p:nvPr/>
          </p:nvCxnSpPr>
          <p:spPr>
            <a:xfrm flipH="1">
              <a:off x="8367779" y="1321047"/>
              <a:ext cx="1571919" cy="713352"/>
            </a:xfrm>
            <a:prstGeom prst="straightConnector1">
              <a:avLst/>
            </a:prstGeom>
            <a:noFill/>
            <a:ln w="19050" cap="flat" cmpd="sng">
              <a:solidFill>
                <a:srgbClr val="C00000"/>
              </a:solidFill>
              <a:prstDash val="dash"/>
              <a:round/>
              <a:headEnd type="none" w="sm" len="sm"/>
              <a:tailEnd type="none" w="sm" len="sm"/>
            </a:ln>
          </p:spPr>
        </p:cxnSp>
        <p:cxnSp>
          <p:nvCxnSpPr>
            <p:cNvPr id="793" name="Google Shape;793;p101"/>
            <p:cNvCxnSpPr/>
            <p:nvPr/>
          </p:nvCxnSpPr>
          <p:spPr>
            <a:xfrm>
              <a:off x="10305351" y="1321596"/>
              <a:ext cx="155925" cy="701893"/>
            </a:xfrm>
            <a:prstGeom prst="straightConnector1">
              <a:avLst/>
            </a:prstGeom>
            <a:noFill/>
            <a:ln w="19050" cap="flat" cmpd="sng">
              <a:solidFill>
                <a:srgbClr val="C00000"/>
              </a:solidFill>
              <a:prstDash val="dash"/>
              <a:round/>
              <a:headEnd type="none" w="sm" len="sm"/>
              <a:tailEnd type="none" w="sm" len="sm"/>
            </a:ln>
          </p:spPr>
        </p:cxnSp>
      </p:grpSp>
      <p:sp>
        <p:nvSpPr>
          <p:cNvPr id="794" name="Google Shape;794;p101"/>
          <p:cNvSpPr txBox="1"/>
          <p:nvPr/>
        </p:nvSpPr>
        <p:spPr>
          <a:xfrm>
            <a:off x="1424416" y="1229607"/>
            <a:ext cx="911222" cy="4308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Slot</a:t>
            </a:r>
            <a:endParaRPr/>
          </a:p>
        </p:txBody>
      </p:sp>
      <p:grpSp>
        <p:nvGrpSpPr>
          <p:cNvPr id="795" name="Google Shape;795;p101"/>
          <p:cNvGrpSpPr/>
          <p:nvPr/>
        </p:nvGrpSpPr>
        <p:grpSpPr>
          <a:xfrm>
            <a:off x="170475" y="1649035"/>
            <a:ext cx="3954497" cy="1228855"/>
            <a:chOff x="186517" y="1321596"/>
            <a:chExt cx="3954497" cy="1228855"/>
          </a:xfrm>
        </p:grpSpPr>
        <p:sp>
          <p:nvSpPr>
            <p:cNvPr id="796" name="Google Shape;796;p101"/>
            <p:cNvSpPr/>
            <p:nvPr/>
          </p:nvSpPr>
          <p:spPr>
            <a:xfrm>
              <a:off x="1990446" y="2129346"/>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797" name="Google Shape;797;p101"/>
            <p:cNvSpPr/>
            <p:nvPr/>
          </p:nvSpPr>
          <p:spPr>
            <a:xfrm>
              <a:off x="2144058" y="2129346"/>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798" name="Google Shape;798;p101"/>
            <p:cNvSpPr/>
            <p:nvPr/>
          </p:nvSpPr>
          <p:spPr>
            <a:xfrm>
              <a:off x="2297670" y="2129345"/>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799" name="Google Shape;799;p101"/>
            <p:cNvSpPr/>
            <p:nvPr/>
          </p:nvSpPr>
          <p:spPr>
            <a:xfrm>
              <a:off x="2451282" y="2129345"/>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800" name="Google Shape;800;p101"/>
            <p:cNvSpPr/>
            <p:nvPr/>
          </p:nvSpPr>
          <p:spPr>
            <a:xfrm>
              <a:off x="2604894" y="2129346"/>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801" name="Google Shape;801;p101"/>
            <p:cNvSpPr/>
            <p:nvPr/>
          </p:nvSpPr>
          <p:spPr>
            <a:xfrm>
              <a:off x="2758506" y="2129346"/>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802" name="Google Shape;802;p101"/>
            <p:cNvSpPr/>
            <p:nvPr/>
          </p:nvSpPr>
          <p:spPr>
            <a:xfrm>
              <a:off x="2912118" y="2129345"/>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803" name="Google Shape;803;p101"/>
            <p:cNvSpPr/>
            <p:nvPr/>
          </p:nvSpPr>
          <p:spPr>
            <a:xfrm>
              <a:off x="3065730" y="2129345"/>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804" name="Google Shape;804;p101"/>
            <p:cNvSpPr/>
            <p:nvPr/>
          </p:nvSpPr>
          <p:spPr>
            <a:xfrm>
              <a:off x="3219342" y="2129345"/>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805" name="Google Shape;805;p101"/>
            <p:cNvSpPr/>
            <p:nvPr/>
          </p:nvSpPr>
          <p:spPr>
            <a:xfrm>
              <a:off x="3372954" y="2129345"/>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806" name="Google Shape;806;p101"/>
            <p:cNvSpPr/>
            <p:nvPr/>
          </p:nvSpPr>
          <p:spPr>
            <a:xfrm>
              <a:off x="3526566" y="2129344"/>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807" name="Google Shape;807;p101"/>
            <p:cNvSpPr/>
            <p:nvPr/>
          </p:nvSpPr>
          <p:spPr>
            <a:xfrm>
              <a:off x="3680178" y="2129344"/>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808" name="Google Shape;808;p101"/>
            <p:cNvSpPr/>
            <p:nvPr/>
          </p:nvSpPr>
          <p:spPr>
            <a:xfrm>
              <a:off x="3833790" y="2129345"/>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sp>
          <p:nvSpPr>
            <p:cNvPr id="809" name="Google Shape;809;p101"/>
            <p:cNvSpPr/>
            <p:nvPr/>
          </p:nvSpPr>
          <p:spPr>
            <a:xfrm>
              <a:off x="3987402" y="2129345"/>
              <a:ext cx="153612" cy="421105"/>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a:t>
              </a:r>
              <a:endParaRPr/>
            </a:p>
          </p:txBody>
        </p:sp>
        <p:cxnSp>
          <p:nvCxnSpPr>
            <p:cNvPr id="810" name="Google Shape;810;p101"/>
            <p:cNvCxnSpPr/>
            <p:nvPr/>
          </p:nvCxnSpPr>
          <p:spPr>
            <a:xfrm flipH="1">
              <a:off x="1990446" y="1342777"/>
              <a:ext cx="1089858" cy="750898"/>
            </a:xfrm>
            <a:prstGeom prst="straightConnector1">
              <a:avLst/>
            </a:prstGeom>
            <a:noFill/>
            <a:ln w="19050" cap="flat" cmpd="sng">
              <a:solidFill>
                <a:srgbClr val="C00000"/>
              </a:solidFill>
              <a:prstDash val="dash"/>
              <a:round/>
              <a:headEnd type="none" w="sm" len="sm"/>
              <a:tailEnd type="none" w="sm" len="sm"/>
            </a:ln>
          </p:spPr>
        </p:cxnSp>
        <p:cxnSp>
          <p:nvCxnSpPr>
            <p:cNvPr id="811" name="Google Shape;811;p101"/>
            <p:cNvCxnSpPr/>
            <p:nvPr/>
          </p:nvCxnSpPr>
          <p:spPr>
            <a:xfrm>
              <a:off x="3467384" y="1321596"/>
              <a:ext cx="651910" cy="723435"/>
            </a:xfrm>
            <a:prstGeom prst="straightConnector1">
              <a:avLst/>
            </a:prstGeom>
            <a:noFill/>
            <a:ln w="19050" cap="flat" cmpd="sng">
              <a:solidFill>
                <a:srgbClr val="C00000"/>
              </a:solidFill>
              <a:prstDash val="dash"/>
              <a:round/>
              <a:headEnd type="none" w="sm" len="sm"/>
              <a:tailEnd type="none" w="sm" len="sm"/>
            </a:ln>
          </p:spPr>
        </p:cxnSp>
        <p:sp>
          <p:nvSpPr>
            <p:cNvPr id="812" name="Google Shape;812;p101"/>
            <p:cNvSpPr txBox="1"/>
            <p:nvPr/>
          </p:nvSpPr>
          <p:spPr>
            <a:xfrm>
              <a:off x="186517" y="2118851"/>
              <a:ext cx="1568784" cy="4308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Symbols</a:t>
              </a:r>
              <a:endParaRPr/>
            </a:p>
          </p:txBody>
        </p:sp>
      </p:grpSp>
      <p:grpSp>
        <p:nvGrpSpPr>
          <p:cNvPr id="813" name="Google Shape;813;p101"/>
          <p:cNvGrpSpPr/>
          <p:nvPr/>
        </p:nvGrpSpPr>
        <p:grpSpPr>
          <a:xfrm>
            <a:off x="1288296" y="3493189"/>
            <a:ext cx="9538525" cy="855805"/>
            <a:chOff x="837075" y="4333661"/>
            <a:chExt cx="10304835" cy="1065893"/>
          </a:xfrm>
        </p:grpSpPr>
        <p:sp>
          <p:nvSpPr>
            <p:cNvPr id="814" name="Google Shape;814;p101"/>
            <p:cNvSpPr/>
            <p:nvPr/>
          </p:nvSpPr>
          <p:spPr>
            <a:xfrm>
              <a:off x="1372406" y="4713339"/>
              <a:ext cx="9769504" cy="686215"/>
            </a:xfrm>
            <a:prstGeom prst="roundRect">
              <a:avLst>
                <a:gd name="adj" fmla="val 28539"/>
              </a:avLst>
            </a:prstGeom>
            <a:solidFill>
              <a:srgbClr val="DCDCD9"/>
            </a:solidFill>
            <a:ln w="19050"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TDD policy:</a:t>
              </a:r>
              <a:r>
                <a:rPr lang="en-US" sz="2400" b="0" i="0" u="none" strike="noStrike" cap="none">
                  <a:solidFill>
                    <a:srgbClr val="000000"/>
                  </a:solidFill>
                  <a:latin typeface="Arial"/>
                  <a:ea typeface="Arial"/>
                  <a:cs typeface="Arial"/>
                  <a:sym typeface="Arial"/>
                </a:rPr>
                <a:t> arrangement of slots and symbols in a TDD pattern</a:t>
              </a:r>
              <a:endParaRPr/>
            </a:p>
          </p:txBody>
        </p:sp>
        <p:pic>
          <p:nvPicPr>
            <p:cNvPr id="815" name="Google Shape;815;p101" descr="A red and white circle with a letter in it&#10;&#10;Description automatically generated"/>
            <p:cNvPicPr preferRelativeResize="0"/>
            <p:nvPr/>
          </p:nvPicPr>
          <p:blipFill rotWithShape="1">
            <a:blip r:embed="rId3">
              <a:alphaModFix/>
            </a:blip>
            <a:srcRect/>
            <a:stretch/>
          </p:blipFill>
          <p:spPr>
            <a:xfrm>
              <a:off x="837075" y="4333661"/>
              <a:ext cx="754972" cy="754972"/>
            </a:xfrm>
            <a:prstGeom prst="rect">
              <a:avLst/>
            </a:prstGeom>
            <a:noFill/>
            <a:ln>
              <a:noFill/>
            </a:ln>
          </p:spPr>
        </p:pic>
      </p:grpSp>
      <p:grpSp>
        <p:nvGrpSpPr>
          <p:cNvPr id="816" name="Google Shape;816;p101"/>
          <p:cNvGrpSpPr/>
          <p:nvPr/>
        </p:nvGrpSpPr>
        <p:grpSpPr>
          <a:xfrm>
            <a:off x="1903641" y="4865823"/>
            <a:ext cx="8777255" cy="1298800"/>
            <a:chOff x="1555543" y="3644189"/>
            <a:chExt cx="8777255" cy="1298800"/>
          </a:xfrm>
        </p:grpSpPr>
        <p:pic>
          <p:nvPicPr>
            <p:cNvPr id="817" name="Google Shape;817;p101" descr="A person climbing up a graph&#10;&#10;Description automatically generated"/>
            <p:cNvPicPr preferRelativeResize="0"/>
            <p:nvPr/>
          </p:nvPicPr>
          <p:blipFill rotWithShape="1">
            <a:blip r:embed="rId4">
              <a:alphaModFix/>
            </a:blip>
            <a:srcRect/>
            <a:stretch/>
          </p:blipFill>
          <p:spPr>
            <a:xfrm>
              <a:off x="1555543" y="3644189"/>
              <a:ext cx="1232112" cy="1232112"/>
            </a:xfrm>
            <a:prstGeom prst="rect">
              <a:avLst/>
            </a:prstGeom>
            <a:noFill/>
            <a:ln>
              <a:noFill/>
            </a:ln>
          </p:spPr>
        </p:pic>
        <p:sp>
          <p:nvSpPr>
            <p:cNvPr id="818" name="Google Shape;818;p101"/>
            <p:cNvSpPr txBox="1"/>
            <p:nvPr/>
          </p:nvSpPr>
          <p:spPr>
            <a:xfrm>
              <a:off x="2790146" y="3742660"/>
              <a:ext cx="754265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sng" strike="noStrike" cap="none">
                  <a:solidFill>
                    <a:srgbClr val="0070C0"/>
                  </a:solidFill>
                  <a:latin typeface="Arial"/>
                  <a:ea typeface="Arial"/>
                  <a:cs typeface="Arial"/>
                  <a:sym typeface="Arial"/>
                </a:rPr>
                <a:t>Find the best TDD policy given our objectives!</a:t>
              </a:r>
              <a:endParaRPr/>
            </a:p>
          </p:txBody>
        </p:sp>
      </p:grpSp>
      <p:grpSp>
        <p:nvGrpSpPr>
          <p:cNvPr id="819" name="Google Shape;819;p101"/>
          <p:cNvGrpSpPr/>
          <p:nvPr/>
        </p:nvGrpSpPr>
        <p:grpSpPr>
          <a:xfrm>
            <a:off x="2659018" y="273953"/>
            <a:ext cx="2149263" cy="837517"/>
            <a:chOff x="2659018" y="273953"/>
            <a:chExt cx="2149263" cy="837517"/>
          </a:xfrm>
        </p:grpSpPr>
        <p:sp>
          <p:nvSpPr>
            <p:cNvPr id="820" name="Google Shape;820;p101"/>
            <p:cNvSpPr/>
            <p:nvPr/>
          </p:nvSpPr>
          <p:spPr>
            <a:xfrm rot="-5400000">
              <a:off x="3537585" y="52035"/>
              <a:ext cx="264314" cy="1854557"/>
            </a:xfrm>
            <a:prstGeom prst="rightBrace">
              <a:avLst>
                <a:gd name="adj1" fmla="val 48424"/>
                <a:gd name="adj2" fmla="val 50000"/>
              </a:avLst>
            </a:prstGeom>
            <a:noFill/>
            <a:ln w="285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C00000"/>
                </a:solidFill>
                <a:latin typeface="Arial"/>
                <a:ea typeface="Arial"/>
                <a:cs typeface="Arial"/>
                <a:sym typeface="Arial"/>
              </a:endParaRPr>
            </a:p>
          </p:txBody>
        </p:sp>
        <p:sp>
          <p:nvSpPr>
            <p:cNvPr id="821" name="Google Shape;821;p101"/>
            <p:cNvSpPr txBox="1"/>
            <p:nvPr/>
          </p:nvSpPr>
          <p:spPr>
            <a:xfrm>
              <a:off x="2659018" y="273953"/>
              <a:ext cx="2149263"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C00000"/>
                  </a:solidFill>
                  <a:latin typeface="Arial"/>
                  <a:ea typeface="Arial"/>
                  <a:cs typeface="Arial"/>
                  <a:sym typeface="Arial"/>
                </a:rPr>
                <a:t>TDD Pattern</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103"/>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4</a:t>
            </a:fld>
            <a:endParaRPr/>
          </a:p>
        </p:txBody>
      </p:sp>
      <p:grpSp>
        <p:nvGrpSpPr>
          <p:cNvPr id="848" name="Google Shape;848;p103"/>
          <p:cNvGrpSpPr/>
          <p:nvPr/>
        </p:nvGrpSpPr>
        <p:grpSpPr>
          <a:xfrm>
            <a:off x="198472" y="78013"/>
            <a:ext cx="11901247" cy="766983"/>
            <a:chOff x="-711681" y="324304"/>
            <a:chExt cx="11901247" cy="766983"/>
          </a:xfrm>
        </p:grpSpPr>
        <p:pic>
          <p:nvPicPr>
            <p:cNvPr id="849" name="Google Shape;849;p103" descr="A pink question mark on a black background&#10;&#10;Description automatically generated"/>
            <p:cNvPicPr preferRelativeResize="0"/>
            <p:nvPr/>
          </p:nvPicPr>
          <p:blipFill rotWithShape="1">
            <a:blip r:embed="rId3">
              <a:alphaModFix/>
            </a:blip>
            <a:srcRect/>
            <a:stretch/>
          </p:blipFill>
          <p:spPr>
            <a:xfrm>
              <a:off x="10422583" y="324304"/>
              <a:ext cx="766983" cy="766983"/>
            </a:xfrm>
            <a:prstGeom prst="rect">
              <a:avLst/>
            </a:prstGeom>
            <a:noFill/>
            <a:ln>
              <a:noFill/>
            </a:ln>
          </p:spPr>
        </p:pic>
        <p:sp>
          <p:nvSpPr>
            <p:cNvPr id="850" name="Google Shape;850;p103"/>
            <p:cNvSpPr txBox="1"/>
            <p:nvPr/>
          </p:nvSpPr>
          <p:spPr>
            <a:xfrm>
              <a:off x="-711681" y="400020"/>
              <a:ext cx="11281144"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b="1" i="0" u="none" strike="noStrike" cap="none" dirty="0">
                  <a:solidFill>
                    <a:srgbClr val="0070C0"/>
                  </a:solidFill>
                  <a:latin typeface="Arial"/>
                  <a:ea typeface="Arial"/>
                  <a:cs typeface="Arial"/>
                  <a:sym typeface="Arial"/>
                </a:rPr>
                <a:t>What’s the problem with existing TDD policies</a:t>
              </a:r>
              <a:endParaRPr dirty="0"/>
            </a:p>
          </p:txBody>
        </p:sp>
      </p:grpSp>
      <p:pic>
        <p:nvPicPr>
          <p:cNvPr id="3" name="Google Shape;851;p103" descr="A yellow and white triangle with a exclamation mark&#10;&#10;Description automatically generated">
            <a:extLst>
              <a:ext uri="{FF2B5EF4-FFF2-40B4-BE49-F238E27FC236}">
                <a16:creationId xmlns:a16="http://schemas.microsoft.com/office/drawing/2014/main" id="{0CE97821-C15E-472B-9BA4-A56B84FC378F}"/>
              </a:ext>
            </a:extLst>
          </p:cNvPr>
          <p:cNvPicPr preferRelativeResize="0"/>
          <p:nvPr/>
        </p:nvPicPr>
        <p:blipFill rotWithShape="1">
          <a:blip r:embed="rId4">
            <a:alphaModFix/>
          </a:blip>
          <a:srcRect/>
          <a:stretch/>
        </p:blipFill>
        <p:spPr>
          <a:xfrm>
            <a:off x="198472" y="1235458"/>
            <a:ext cx="1318438" cy="1318438"/>
          </a:xfrm>
          <a:prstGeom prst="rect">
            <a:avLst/>
          </a:prstGeom>
          <a:noFill/>
          <a:ln>
            <a:noFill/>
          </a:ln>
        </p:spPr>
      </p:pic>
      <p:sp>
        <p:nvSpPr>
          <p:cNvPr id="4" name="Google Shape;852;p103">
            <a:extLst>
              <a:ext uri="{FF2B5EF4-FFF2-40B4-BE49-F238E27FC236}">
                <a16:creationId xmlns:a16="http://schemas.microsoft.com/office/drawing/2014/main" id="{198E003B-F151-4C25-DF93-9522341DB3BA}"/>
              </a:ext>
            </a:extLst>
          </p:cNvPr>
          <p:cNvSpPr txBox="1"/>
          <p:nvPr/>
        </p:nvSpPr>
        <p:spPr>
          <a:xfrm>
            <a:off x="1510306" y="1298736"/>
            <a:ext cx="6631216"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sng" strike="noStrike" cap="none" dirty="0">
                <a:solidFill>
                  <a:srgbClr val="C00000"/>
                </a:solidFill>
                <a:sym typeface="Arial"/>
              </a:rPr>
              <a:t>Static</a:t>
            </a:r>
            <a:r>
              <a:rPr lang="en-US" sz="2800" b="1" i="0" u="sng" strike="noStrike" cap="none" dirty="0">
                <a:solidFill>
                  <a:schemeClr val="tx1"/>
                </a:solidFill>
                <a:sym typeface="Arial"/>
              </a:rPr>
              <a:t> TDD policies used by operators are incapable of adapting to traffic </a:t>
            </a:r>
            <a:r>
              <a:rPr lang="en-US" sz="2800" b="1" i="1" u="sng" strike="noStrike" cap="none" dirty="0">
                <a:solidFill>
                  <a:schemeClr val="tx1"/>
                </a:solidFill>
                <a:sym typeface="Arial"/>
              </a:rPr>
              <a:t>load fluctuations</a:t>
            </a:r>
            <a:r>
              <a:rPr lang="en-US" sz="2800" b="1" i="0" u="sng" strike="noStrike" cap="none" dirty="0">
                <a:solidFill>
                  <a:schemeClr val="tx1"/>
                </a:solidFill>
                <a:sym typeface="Arial"/>
              </a:rPr>
              <a:t>! </a:t>
            </a:r>
            <a:endParaRPr dirty="0">
              <a:solidFill>
                <a:schemeClr val="tx1"/>
              </a:solidFill>
            </a:endParaRPr>
          </a:p>
        </p:txBody>
      </p:sp>
      <p:pic>
        <p:nvPicPr>
          <p:cNvPr id="5" name="Google Shape;870;p104" descr="A yellow and white triangle with a exclamation mark&#10;&#10;Description automatically generated">
            <a:extLst>
              <a:ext uri="{FF2B5EF4-FFF2-40B4-BE49-F238E27FC236}">
                <a16:creationId xmlns:a16="http://schemas.microsoft.com/office/drawing/2014/main" id="{FC94971C-2DBB-83F3-B317-25586DE9C0C8}"/>
              </a:ext>
            </a:extLst>
          </p:cNvPr>
          <p:cNvPicPr preferRelativeResize="0"/>
          <p:nvPr/>
        </p:nvPicPr>
        <p:blipFill rotWithShape="1">
          <a:blip r:embed="rId4">
            <a:alphaModFix/>
          </a:blip>
          <a:srcRect/>
          <a:stretch/>
        </p:blipFill>
        <p:spPr>
          <a:xfrm>
            <a:off x="1191694" y="3020072"/>
            <a:ext cx="1318438" cy="1318438"/>
          </a:xfrm>
          <a:prstGeom prst="rect">
            <a:avLst/>
          </a:prstGeom>
          <a:noFill/>
          <a:ln>
            <a:noFill/>
          </a:ln>
        </p:spPr>
      </p:pic>
      <p:sp>
        <p:nvSpPr>
          <p:cNvPr id="6" name="Google Shape;871;p104">
            <a:extLst>
              <a:ext uri="{FF2B5EF4-FFF2-40B4-BE49-F238E27FC236}">
                <a16:creationId xmlns:a16="http://schemas.microsoft.com/office/drawing/2014/main" id="{87D2B556-3BBC-E726-AD53-924AB30B5A99}"/>
              </a:ext>
            </a:extLst>
          </p:cNvPr>
          <p:cNvSpPr txBox="1"/>
          <p:nvPr/>
        </p:nvSpPr>
        <p:spPr>
          <a:xfrm>
            <a:off x="2523435" y="3185752"/>
            <a:ext cx="8563808" cy="954067"/>
          </a:xfrm>
          <a:prstGeom prst="rect">
            <a:avLst/>
          </a:prstGeom>
          <a:noFill/>
          <a:ln>
            <a:noFill/>
          </a:ln>
        </p:spPr>
        <p:txBody>
          <a:bodyPr spcFirstLastPara="1" wrap="square" lIns="91425" tIns="45700" rIns="91425" bIns="45700" anchor="t" anchorCtr="0">
            <a:spAutoFit/>
          </a:bodyPr>
          <a:lstStyle/>
          <a:p>
            <a:pPr lvl="0" algn="ctr"/>
            <a:r>
              <a:rPr lang="en-US" sz="2800" b="1" i="0" u="sng" strike="noStrike" cap="none" dirty="0">
                <a:solidFill>
                  <a:srgbClr val="C00000"/>
                </a:solidFill>
                <a:sym typeface="Arial"/>
              </a:rPr>
              <a:t>Downlink-heavy</a:t>
            </a:r>
            <a:r>
              <a:rPr lang="en-US" sz="2800" b="1" i="0" u="sng" strike="noStrike" cap="none" dirty="0">
                <a:solidFill>
                  <a:schemeClr val="tx1"/>
                </a:solidFill>
                <a:sym typeface="Arial"/>
              </a:rPr>
              <a:t> TDD policies </a:t>
            </a:r>
            <a:r>
              <a:rPr lang="en-US" sz="2800" b="1" u="sng" dirty="0">
                <a:solidFill>
                  <a:schemeClr val="tx1"/>
                </a:solidFill>
              </a:rPr>
              <a:t>used by operators </a:t>
            </a:r>
            <a:r>
              <a:rPr lang="en-US" sz="2800" b="1" i="0" u="sng" strike="noStrike" cap="none" dirty="0">
                <a:solidFill>
                  <a:schemeClr val="tx1"/>
                </a:solidFill>
                <a:sym typeface="Arial"/>
              </a:rPr>
              <a:t>cannot handle emerging 5G applications! </a:t>
            </a:r>
            <a:endParaRPr dirty="0">
              <a:solidFill>
                <a:schemeClr val="tx1"/>
              </a:solidFill>
            </a:endParaRPr>
          </a:p>
        </p:txBody>
      </p:sp>
      <p:grpSp>
        <p:nvGrpSpPr>
          <p:cNvPr id="9" name="Group 8">
            <a:extLst>
              <a:ext uri="{FF2B5EF4-FFF2-40B4-BE49-F238E27FC236}">
                <a16:creationId xmlns:a16="http://schemas.microsoft.com/office/drawing/2014/main" id="{D9A8C638-5B1B-A0BA-B644-85EECB0003E1}"/>
              </a:ext>
            </a:extLst>
          </p:cNvPr>
          <p:cNvGrpSpPr/>
          <p:nvPr/>
        </p:nvGrpSpPr>
        <p:grpSpPr>
          <a:xfrm>
            <a:off x="8324194" y="1095287"/>
            <a:ext cx="2763049" cy="1925800"/>
            <a:chOff x="8324194" y="1095287"/>
            <a:chExt cx="2763049" cy="1925800"/>
          </a:xfrm>
        </p:grpSpPr>
        <p:pic>
          <p:nvPicPr>
            <p:cNvPr id="7" name="Google Shape;854;p103" descr="A graph and diagram of a graph&#10;&#10;Description automatically generated">
              <a:extLst>
                <a:ext uri="{FF2B5EF4-FFF2-40B4-BE49-F238E27FC236}">
                  <a16:creationId xmlns:a16="http://schemas.microsoft.com/office/drawing/2014/main" id="{6C3D8380-CA58-BD7C-252D-E86FD596DDEC}"/>
                </a:ext>
              </a:extLst>
            </p:cNvPr>
            <p:cNvPicPr preferRelativeResize="0"/>
            <p:nvPr/>
          </p:nvPicPr>
          <p:blipFill rotWithShape="1">
            <a:blip r:embed="rId5">
              <a:alphaModFix/>
            </a:blip>
            <a:srcRect r="44321" b="13959"/>
            <a:stretch/>
          </p:blipFill>
          <p:spPr>
            <a:xfrm>
              <a:off x="8324194" y="1095287"/>
              <a:ext cx="2763049" cy="1925800"/>
            </a:xfrm>
            <a:prstGeom prst="rect">
              <a:avLst/>
            </a:prstGeom>
            <a:noFill/>
            <a:ln>
              <a:noFill/>
            </a:ln>
          </p:spPr>
        </p:pic>
        <p:sp>
          <p:nvSpPr>
            <p:cNvPr id="8" name="Google Shape;858;p103">
              <a:extLst>
                <a:ext uri="{FF2B5EF4-FFF2-40B4-BE49-F238E27FC236}">
                  <a16:creationId xmlns:a16="http://schemas.microsoft.com/office/drawing/2014/main" id="{D647C2DB-E2B8-6015-3CF8-C7A747ECEB10}"/>
                </a:ext>
              </a:extLst>
            </p:cNvPr>
            <p:cNvSpPr/>
            <p:nvPr/>
          </p:nvSpPr>
          <p:spPr>
            <a:xfrm>
              <a:off x="8982455" y="1485860"/>
              <a:ext cx="2104788" cy="766983"/>
            </a:xfrm>
            <a:prstGeom prst="ellipse">
              <a:avLst/>
            </a:prstGeom>
            <a:noFill/>
            <a:ln w="285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0" name="Google Shape;872;p104">
            <a:extLst>
              <a:ext uri="{FF2B5EF4-FFF2-40B4-BE49-F238E27FC236}">
                <a16:creationId xmlns:a16="http://schemas.microsoft.com/office/drawing/2014/main" id="{E6AEC893-129B-60C5-55D1-75658E93B0BA}"/>
              </a:ext>
            </a:extLst>
          </p:cNvPr>
          <p:cNvGrpSpPr/>
          <p:nvPr/>
        </p:nvGrpSpPr>
        <p:grpSpPr>
          <a:xfrm>
            <a:off x="3483821" y="4539884"/>
            <a:ext cx="2226309" cy="1985822"/>
            <a:chOff x="3523132" y="1528013"/>
            <a:chExt cx="2233741" cy="2117946"/>
          </a:xfrm>
        </p:grpSpPr>
        <p:grpSp>
          <p:nvGrpSpPr>
            <p:cNvPr id="11" name="Google Shape;873;p104">
              <a:extLst>
                <a:ext uri="{FF2B5EF4-FFF2-40B4-BE49-F238E27FC236}">
                  <a16:creationId xmlns:a16="http://schemas.microsoft.com/office/drawing/2014/main" id="{6A8C4626-E3E1-940F-9844-7C6D73687050}"/>
                </a:ext>
              </a:extLst>
            </p:cNvPr>
            <p:cNvGrpSpPr/>
            <p:nvPr/>
          </p:nvGrpSpPr>
          <p:grpSpPr>
            <a:xfrm>
              <a:off x="3523133" y="2095806"/>
              <a:ext cx="2233740" cy="1550153"/>
              <a:chOff x="5087113" y="3925016"/>
              <a:chExt cx="2233740" cy="1550153"/>
            </a:xfrm>
          </p:grpSpPr>
          <p:pic>
            <p:nvPicPr>
              <p:cNvPr id="13" name="Google Shape;874;p104" descr="Revolutionising Sports With Augmented Reality | 3rockAR">
                <a:extLst>
                  <a:ext uri="{FF2B5EF4-FFF2-40B4-BE49-F238E27FC236}">
                    <a16:creationId xmlns:a16="http://schemas.microsoft.com/office/drawing/2014/main" id="{B8D7AC4B-54C9-583B-9EDD-CF71EA60A10F}"/>
                  </a:ext>
                </a:extLst>
              </p:cNvPr>
              <p:cNvPicPr preferRelativeResize="0"/>
              <p:nvPr/>
            </p:nvPicPr>
            <p:blipFill rotWithShape="1">
              <a:blip r:embed="rId6">
                <a:alphaModFix/>
              </a:blip>
              <a:srcRect/>
              <a:stretch/>
            </p:blipFill>
            <p:spPr>
              <a:xfrm>
                <a:off x="5087113" y="3925016"/>
                <a:ext cx="2047682" cy="1377532"/>
              </a:xfrm>
              <a:prstGeom prst="rect">
                <a:avLst/>
              </a:prstGeom>
              <a:noFill/>
              <a:ln>
                <a:noFill/>
              </a:ln>
            </p:spPr>
          </p:pic>
          <p:sp>
            <p:nvSpPr>
              <p:cNvPr id="14" name="Google Shape;875;p104">
                <a:extLst>
                  <a:ext uri="{FF2B5EF4-FFF2-40B4-BE49-F238E27FC236}">
                    <a16:creationId xmlns:a16="http://schemas.microsoft.com/office/drawing/2014/main" id="{9D30BCEC-2583-D259-4362-35B3E84ADF6E}"/>
                  </a:ext>
                </a:extLst>
              </p:cNvPr>
              <p:cNvSpPr txBox="1"/>
              <p:nvPr/>
            </p:nvSpPr>
            <p:spPr>
              <a:xfrm>
                <a:off x="6110954" y="5337990"/>
                <a:ext cx="1209899" cy="137179"/>
              </a:xfrm>
              <a:prstGeom prst="rect">
                <a:avLst/>
              </a:prstGeom>
              <a:noFill/>
              <a:ln>
                <a:noFill/>
              </a:ln>
            </p:spPr>
            <p:txBody>
              <a:bodyPr spcFirstLastPara="1" wrap="square" lIns="90000" tIns="90000" rIns="90000" bIns="90000" anchor="ctr" anchorCtr="0">
                <a:noAutofit/>
              </a:bodyPr>
              <a:lstStyle/>
              <a:p>
                <a:pPr marL="0" marR="0" lvl="0" indent="0" algn="ctr" rtl="0">
                  <a:lnSpc>
                    <a:spcPct val="90000"/>
                  </a:lnSpc>
                  <a:spcBef>
                    <a:spcPts val="0"/>
                  </a:spcBef>
                  <a:spcAft>
                    <a:spcPts val="0"/>
                  </a:spcAft>
                  <a:buClr>
                    <a:srgbClr val="96968F"/>
                  </a:buClr>
                  <a:buSzPts val="1000"/>
                  <a:buFont typeface="Arial"/>
                  <a:buNone/>
                </a:pPr>
                <a:r>
                  <a:rPr lang="en-US" sz="1000" b="0" i="0" u="none" strike="noStrike" cap="none">
                    <a:solidFill>
                      <a:srgbClr val="96968F"/>
                    </a:solidFill>
                    <a:latin typeface="Arial"/>
                    <a:ea typeface="Arial"/>
                    <a:cs typeface="Arial"/>
                    <a:sym typeface="Arial"/>
                  </a:rPr>
                  <a:t>source: </a:t>
                </a:r>
                <a:r>
                  <a:rPr lang="en-US" sz="1000" b="0" i="0" u="sng" strike="noStrike" cap="none">
                    <a:solidFill>
                      <a:srgbClr val="96968F"/>
                    </a:solidFill>
                    <a:latin typeface="Arial"/>
                    <a:ea typeface="Arial"/>
                    <a:cs typeface="Arial"/>
                    <a:sym typeface="Arial"/>
                    <a:hlinkClick r:id="rId7">
                      <a:extLst>
                        <a:ext uri="{A12FA001-AC4F-418D-AE19-62706E023703}">
                          <ahyp:hlinkClr xmlns:ahyp="http://schemas.microsoft.com/office/drawing/2018/hyperlinkcolor" val="tx"/>
                        </a:ext>
                      </a:extLst>
                    </a:hlinkClick>
                  </a:rPr>
                  <a:t>3rockar</a:t>
                </a:r>
                <a:endParaRPr sz="1000" b="0" i="0" u="none" strike="noStrike" cap="none">
                  <a:solidFill>
                    <a:srgbClr val="96968F"/>
                  </a:solidFill>
                  <a:latin typeface="Arial"/>
                  <a:ea typeface="Arial"/>
                  <a:cs typeface="Arial"/>
                  <a:sym typeface="Arial"/>
                </a:endParaRPr>
              </a:p>
            </p:txBody>
          </p:sp>
        </p:grpSp>
        <p:sp>
          <p:nvSpPr>
            <p:cNvPr id="12" name="Google Shape;876;p104">
              <a:extLst>
                <a:ext uri="{FF2B5EF4-FFF2-40B4-BE49-F238E27FC236}">
                  <a16:creationId xmlns:a16="http://schemas.microsoft.com/office/drawing/2014/main" id="{C88429BD-07CC-4456-CA72-F7BB9C8AE5D7}"/>
                </a:ext>
              </a:extLst>
            </p:cNvPr>
            <p:cNvSpPr txBox="1"/>
            <p:nvPr/>
          </p:nvSpPr>
          <p:spPr>
            <a:xfrm>
              <a:off x="3523132" y="1528013"/>
              <a:ext cx="2047683" cy="476994"/>
            </a:xfrm>
            <a:prstGeom prst="rect">
              <a:avLst/>
            </a:prstGeom>
            <a:noFill/>
            <a:ln>
              <a:noFill/>
            </a:ln>
          </p:spPr>
          <p:txBody>
            <a:bodyPr spcFirstLastPara="1" wrap="square" lIns="90000" tIns="90000" rIns="90000" bIns="900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Augmented and </a:t>
              </a:r>
              <a:endParaRPr/>
            </a:p>
            <a:p>
              <a:pPr marL="0" marR="0" lvl="0" indent="0" algn="ctr" rtl="0">
                <a:lnSpc>
                  <a:spcPct val="9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Mixed Reality</a:t>
              </a:r>
              <a:endParaRPr sz="1400" b="1" i="0" u="none" strike="noStrike" cap="none">
                <a:solidFill>
                  <a:srgbClr val="000000"/>
                </a:solidFill>
                <a:latin typeface="Arial"/>
                <a:ea typeface="Arial"/>
                <a:cs typeface="Arial"/>
                <a:sym typeface="Arial"/>
              </a:endParaRPr>
            </a:p>
          </p:txBody>
        </p:sp>
      </p:grpSp>
      <p:grpSp>
        <p:nvGrpSpPr>
          <p:cNvPr id="15" name="Google Shape;877;p104">
            <a:extLst>
              <a:ext uri="{FF2B5EF4-FFF2-40B4-BE49-F238E27FC236}">
                <a16:creationId xmlns:a16="http://schemas.microsoft.com/office/drawing/2014/main" id="{5E108F7C-F289-3A33-2232-BEB825CC06BE}"/>
              </a:ext>
            </a:extLst>
          </p:cNvPr>
          <p:cNvGrpSpPr/>
          <p:nvPr/>
        </p:nvGrpSpPr>
        <p:grpSpPr>
          <a:xfrm>
            <a:off x="7054548" y="4551238"/>
            <a:ext cx="2400823" cy="1901760"/>
            <a:chOff x="8318251" y="424966"/>
            <a:chExt cx="2787346" cy="2180565"/>
          </a:xfrm>
        </p:grpSpPr>
        <p:grpSp>
          <p:nvGrpSpPr>
            <p:cNvPr id="16" name="Google Shape;878;p104">
              <a:extLst>
                <a:ext uri="{FF2B5EF4-FFF2-40B4-BE49-F238E27FC236}">
                  <a16:creationId xmlns:a16="http://schemas.microsoft.com/office/drawing/2014/main" id="{01679DA7-AA21-AA9D-DD37-BE1B65D6EB0E}"/>
                </a:ext>
              </a:extLst>
            </p:cNvPr>
            <p:cNvGrpSpPr/>
            <p:nvPr/>
          </p:nvGrpSpPr>
          <p:grpSpPr>
            <a:xfrm>
              <a:off x="8428214" y="1027588"/>
              <a:ext cx="2658100" cy="1577943"/>
              <a:chOff x="7791249" y="1442926"/>
              <a:chExt cx="2658100" cy="1577943"/>
            </a:xfrm>
          </p:grpSpPr>
          <p:pic>
            <p:nvPicPr>
              <p:cNvPr id="18" name="Google Shape;879;p104" descr="What is Remote Surgery/Telesurgery?">
                <a:extLst>
                  <a:ext uri="{FF2B5EF4-FFF2-40B4-BE49-F238E27FC236}">
                    <a16:creationId xmlns:a16="http://schemas.microsoft.com/office/drawing/2014/main" id="{E7B1D7DB-5991-0E9F-EE08-A6D1C028988E}"/>
                  </a:ext>
                </a:extLst>
              </p:cNvPr>
              <p:cNvPicPr preferRelativeResize="0"/>
              <p:nvPr/>
            </p:nvPicPr>
            <p:blipFill rotWithShape="1">
              <a:blip r:embed="rId8">
                <a:alphaModFix/>
              </a:blip>
              <a:srcRect/>
              <a:stretch/>
            </p:blipFill>
            <p:spPr>
              <a:xfrm>
                <a:off x="7791249" y="1442926"/>
                <a:ext cx="2516168" cy="1413240"/>
              </a:xfrm>
              <a:prstGeom prst="rect">
                <a:avLst/>
              </a:prstGeom>
              <a:noFill/>
              <a:ln>
                <a:noFill/>
              </a:ln>
            </p:spPr>
          </p:pic>
          <p:sp>
            <p:nvSpPr>
              <p:cNvPr id="19" name="Google Shape;880;p104">
                <a:extLst>
                  <a:ext uri="{FF2B5EF4-FFF2-40B4-BE49-F238E27FC236}">
                    <a16:creationId xmlns:a16="http://schemas.microsoft.com/office/drawing/2014/main" id="{59C28764-308E-52E5-4153-6312A1BE4229}"/>
                  </a:ext>
                </a:extLst>
              </p:cNvPr>
              <p:cNvSpPr txBox="1"/>
              <p:nvPr/>
            </p:nvSpPr>
            <p:spPr>
              <a:xfrm>
                <a:off x="8507809" y="2942718"/>
                <a:ext cx="1941540" cy="78151"/>
              </a:xfrm>
              <a:prstGeom prst="rect">
                <a:avLst/>
              </a:prstGeom>
              <a:noFill/>
              <a:ln>
                <a:noFill/>
              </a:ln>
            </p:spPr>
            <p:txBody>
              <a:bodyPr spcFirstLastPara="1" wrap="square" lIns="90000" tIns="90000" rIns="90000" bIns="90000" anchor="ctr" anchorCtr="0">
                <a:noAutofit/>
              </a:bodyPr>
              <a:lstStyle/>
              <a:p>
                <a:pPr marL="0" marR="0" lvl="0" indent="0" algn="ctr" rtl="0">
                  <a:lnSpc>
                    <a:spcPct val="90000"/>
                  </a:lnSpc>
                  <a:spcBef>
                    <a:spcPts val="0"/>
                  </a:spcBef>
                  <a:spcAft>
                    <a:spcPts val="0"/>
                  </a:spcAft>
                  <a:buClr>
                    <a:srgbClr val="96968F"/>
                  </a:buClr>
                  <a:buSzPts val="1000"/>
                  <a:buFont typeface="Arial"/>
                  <a:buNone/>
                </a:pPr>
                <a:r>
                  <a:rPr lang="en-US" sz="1000" b="0" i="0" u="none" strike="noStrike" cap="none">
                    <a:solidFill>
                      <a:srgbClr val="96968F"/>
                    </a:solidFill>
                    <a:latin typeface="Arial"/>
                    <a:ea typeface="Arial"/>
                    <a:cs typeface="Arial"/>
                    <a:sym typeface="Arial"/>
                  </a:rPr>
                  <a:t>source: </a:t>
                </a:r>
                <a:r>
                  <a:rPr lang="en-US" sz="1000" b="0" i="0" u="sng" strike="noStrike" cap="none">
                    <a:solidFill>
                      <a:srgbClr val="96968F"/>
                    </a:solidFill>
                    <a:latin typeface="Arial"/>
                    <a:ea typeface="Arial"/>
                    <a:cs typeface="Arial"/>
                    <a:sym typeface="Arial"/>
                    <a:hlinkClick r:id="rId9">
                      <a:extLst>
                        <a:ext uri="{A12FA001-AC4F-418D-AE19-62706E023703}">
                          <ahyp:hlinkClr xmlns:ahyp="http://schemas.microsoft.com/office/drawing/2018/hyperlinkcolor" val="tx"/>
                        </a:ext>
                      </a:extLst>
                    </a:hlinkClick>
                  </a:rPr>
                  <a:t>news-medical.net</a:t>
                </a:r>
                <a:endParaRPr sz="1000" b="0" i="0" u="none" strike="noStrike" cap="none">
                  <a:solidFill>
                    <a:srgbClr val="96968F"/>
                  </a:solidFill>
                  <a:latin typeface="Arial"/>
                  <a:ea typeface="Arial"/>
                  <a:cs typeface="Arial"/>
                  <a:sym typeface="Arial"/>
                </a:endParaRPr>
              </a:p>
            </p:txBody>
          </p:sp>
        </p:grpSp>
        <p:sp>
          <p:nvSpPr>
            <p:cNvPr id="17" name="Google Shape;881;p104">
              <a:extLst>
                <a:ext uri="{FF2B5EF4-FFF2-40B4-BE49-F238E27FC236}">
                  <a16:creationId xmlns:a16="http://schemas.microsoft.com/office/drawing/2014/main" id="{41E523F8-43FD-0530-05C6-CAA35ABF1645}"/>
                </a:ext>
              </a:extLst>
            </p:cNvPr>
            <p:cNvSpPr txBox="1"/>
            <p:nvPr/>
          </p:nvSpPr>
          <p:spPr>
            <a:xfrm>
              <a:off x="8318251" y="424966"/>
              <a:ext cx="2787346" cy="476994"/>
            </a:xfrm>
            <a:prstGeom prst="rect">
              <a:avLst/>
            </a:prstGeom>
            <a:noFill/>
            <a:ln>
              <a:noFill/>
            </a:ln>
          </p:spPr>
          <p:txBody>
            <a:bodyPr spcFirstLastPara="1" wrap="square" lIns="90000" tIns="90000" rIns="90000" bIns="900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Remote monitoring and surgery</a:t>
              </a: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78902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105"/>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5</a:t>
            </a:fld>
            <a:endParaRPr/>
          </a:p>
        </p:txBody>
      </p:sp>
      <p:grpSp>
        <p:nvGrpSpPr>
          <p:cNvPr id="888" name="Google Shape;888;p105"/>
          <p:cNvGrpSpPr/>
          <p:nvPr/>
        </p:nvGrpSpPr>
        <p:grpSpPr>
          <a:xfrm>
            <a:off x="850289" y="120478"/>
            <a:ext cx="10352567" cy="766983"/>
            <a:chOff x="-323073" y="324306"/>
            <a:chExt cx="10352567" cy="766983"/>
          </a:xfrm>
        </p:grpSpPr>
        <p:pic>
          <p:nvPicPr>
            <p:cNvPr id="889" name="Google Shape;889;p105" descr="A pink question mark on a black background&#10;&#10;Description automatically generated"/>
            <p:cNvPicPr preferRelativeResize="0"/>
            <p:nvPr/>
          </p:nvPicPr>
          <p:blipFill rotWithShape="1">
            <a:blip r:embed="rId3">
              <a:alphaModFix/>
            </a:blip>
            <a:srcRect/>
            <a:stretch/>
          </p:blipFill>
          <p:spPr>
            <a:xfrm>
              <a:off x="9262511" y="324306"/>
              <a:ext cx="766983" cy="766983"/>
            </a:xfrm>
            <a:prstGeom prst="rect">
              <a:avLst/>
            </a:prstGeom>
            <a:noFill/>
            <a:ln>
              <a:noFill/>
            </a:ln>
          </p:spPr>
        </p:pic>
        <p:sp>
          <p:nvSpPr>
            <p:cNvPr id="890" name="Google Shape;890;p105"/>
            <p:cNvSpPr txBox="1"/>
            <p:nvPr/>
          </p:nvSpPr>
          <p:spPr>
            <a:xfrm>
              <a:off x="-323073" y="400022"/>
              <a:ext cx="10132827"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b="1" i="0" u="none" strike="noStrike" cap="none" dirty="0">
                  <a:solidFill>
                    <a:srgbClr val="0070C0"/>
                  </a:solidFill>
                  <a:latin typeface="Arial"/>
                  <a:ea typeface="Arial"/>
                  <a:cs typeface="Arial"/>
                  <a:sym typeface="Arial"/>
                </a:rPr>
                <a:t>What can we do to solve this problem</a:t>
              </a:r>
              <a:endParaRPr dirty="0"/>
            </a:p>
          </p:txBody>
        </p:sp>
      </p:grpSp>
      <p:pic>
        <p:nvPicPr>
          <p:cNvPr id="891" name="Google Shape;891;p105" descr="A yellow and white triangle with a exclamation mark&#10;&#10;Description automatically generated"/>
          <p:cNvPicPr preferRelativeResize="0"/>
          <p:nvPr/>
        </p:nvPicPr>
        <p:blipFill rotWithShape="1">
          <a:blip r:embed="rId4">
            <a:alphaModFix/>
          </a:blip>
          <a:srcRect/>
          <a:stretch/>
        </p:blipFill>
        <p:spPr>
          <a:xfrm>
            <a:off x="1242143" y="1262718"/>
            <a:ext cx="989603" cy="989603"/>
          </a:xfrm>
          <a:prstGeom prst="rect">
            <a:avLst/>
          </a:prstGeom>
          <a:noFill/>
          <a:ln>
            <a:noFill/>
          </a:ln>
        </p:spPr>
      </p:pic>
      <p:sp>
        <p:nvSpPr>
          <p:cNvPr id="892" name="Google Shape;892;p105"/>
          <p:cNvSpPr txBox="1"/>
          <p:nvPr/>
        </p:nvSpPr>
        <p:spPr>
          <a:xfrm>
            <a:off x="2161732" y="1342022"/>
            <a:ext cx="747739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a:solidFill>
                  <a:srgbClr val="C00000"/>
                </a:solidFill>
                <a:latin typeface="Arial"/>
                <a:ea typeface="Arial"/>
                <a:cs typeface="Arial"/>
                <a:sym typeface="Arial"/>
              </a:rPr>
              <a:t>Static</a:t>
            </a:r>
            <a:r>
              <a:rPr lang="en-US" sz="2400" b="1" i="0" u="none" strike="noStrike" cap="none" dirty="0">
                <a:solidFill>
                  <a:schemeClr val="dk1"/>
                </a:solidFill>
                <a:latin typeface="Arial"/>
                <a:ea typeface="Arial"/>
                <a:cs typeface="Arial"/>
                <a:sym typeface="Arial"/>
              </a:rPr>
              <a:t> TDD policies are incapable of adapting to traffic load fluctuations! </a:t>
            </a:r>
            <a:endParaRPr dirty="0"/>
          </a:p>
        </p:txBody>
      </p:sp>
      <p:pic>
        <p:nvPicPr>
          <p:cNvPr id="893" name="Google Shape;893;p105" descr="A yellow and white triangle with a exclamation mark&#10;&#10;Description automatically generated"/>
          <p:cNvPicPr preferRelativeResize="0"/>
          <p:nvPr/>
        </p:nvPicPr>
        <p:blipFill rotWithShape="1">
          <a:blip r:embed="rId4">
            <a:alphaModFix/>
          </a:blip>
          <a:srcRect/>
          <a:stretch/>
        </p:blipFill>
        <p:spPr>
          <a:xfrm>
            <a:off x="3274157" y="2588153"/>
            <a:ext cx="989606" cy="989606"/>
          </a:xfrm>
          <a:prstGeom prst="rect">
            <a:avLst/>
          </a:prstGeom>
          <a:noFill/>
          <a:ln>
            <a:noFill/>
          </a:ln>
        </p:spPr>
      </p:pic>
      <p:sp>
        <p:nvSpPr>
          <p:cNvPr id="894" name="Google Shape;894;p105"/>
          <p:cNvSpPr txBox="1"/>
          <p:nvPr/>
        </p:nvSpPr>
        <p:spPr>
          <a:xfrm>
            <a:off x="4123349" y="2588153"/>
            <a:ext cx="7356952"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a:solidFill>
                  <a:srgbClr val="C00000"/>
                </a:solidFill>
                <a:latin typeface="Arial"/>
                <a:ea typeface="Arial"/>
                <a:cs typeface="Arial"/>
                <a:sym typeface="Arial"/>
              </a:rPr>
              <a:t>Downlink-heavy</a:t>
            </a:r>
            <a:r>
              <a:rPr lang="en-US" sz="2400" b="1" i="0" u="none" strike="noStrike" cap="none" dirty="0">
                <a:solidFill>
                  <a:schemeClr val="dk1"/>
                </a:solidFill>
                <a:latin typeface="Arial"/>
                <a:ea typeface="Arial"/>
                <a:cs typeface="Arial"/>
                <a:sym typeface="Arial"/>
              </a:rPr>
              <a:t> TDD policies cannot handle emerging 5G applications! </a:t>
            </a:r>
            <a:endParaRPr dirty="0"/>
          </a:p>
        </p:txBody>
      </p:sp>
      <p:pic>
        <p:nvPicPr>
          <p:cNvPr id="895" name="Google Shape;895;p105" descr="A hand holding a light bulb&#10;&#10;Description automatically generated"/>
          <p:cNvPicPr preferRelativeResize="0"/>
          <p:nvPr/>
        </p:nvPicPr>
        <p:blipFill rotWithShape="1">
          <a:blip r:embed="rId5">
            <a:alphaModFix/>
          </a:blip>
          <a:srcRect/>
          <a:stretch/>
        </p:blipFill>
        <p:spPr>
          <a:xfrm>
            <a:off x="287373" y="3654744"/>
            <a:ext cx="1449572" cy="1449572"/>
          </a:xfrm>
          <a:prstGeom prst="rect">
            <a:avLst/>
          </a:prstGeom>
          <a:noFill/>
          <a:ln>
            <a:noFill/>
          </a:ln>
        </p:spPr>
      </p:pic>
      <p:sp>
        <p:nvSpPr>
          <p:cNvPr id="896" name="Google Shape;896;p105"/>
          <p:cNvSpPr txBox="1"/>
          <p:nvPr/>
        </p:nvSpPr>
        <p:spPr>
          <a:xfrm>
            <a:off x="1666930" y="3928426"/>
            <a:ext cx="10134067"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sng" strike="noStrike" cap="none" dirty="0">
                <a:solidFill>
                  <a:srgbClr val="0070C0"/>
                </a:solidFill>
                <a:latin typeface="Arial"/>
                <a:ea typeface="Arial"/>
                <a:cs typeface="Arial"/>
                <a:sym typeface="Arial"/>
              </a:rPr>
              <a:t>Make the TDD policy </a:t>
            </a:r>
            <a:r>
              <a:rPr lang="en-US" sz="3600" b="1" i="1" u="sng" strike="noStrike" cap="none" dirty="0">
                <a:solidFill>
                  <a:srgbClr val="0070C0"/>
                </a:solidFill>
                <a:latin typeface="Arial"/>
                <a:ea typeface="Arial"/>
                <a:cs typeface="Arial"/>
                <a:sym typeface="Arial"/>
              </a:rPr>
              <a:t>dynamic and proactive!</a:t>
            </a:r>
            <a:endParaRPr dirty="0"/>
          </a:p>
        </p:txBody>
      </p:sp>
      <p:grpSp>
        <p:nvGrpSpPr>
          <p:cNvPr id="2" name="Group 1">
            <a:extLst>
              <a:ext uri="{FF2B5EF4-FFF2-40B4-BE49-F238E27FC236}">
                <a16:creationId xmlns:a16="http://schemas.microsoft.com/office/drawing/2014/main" id="{BCE90EFD-4D9D-140E-8B23-FDDAA8B077AB}"/>
              </a:ext>
            </a:extLst>
          </p:cNvPr>
          <p:cNvGrpSpPr/>
          <p:nvPr/>
        </p:nvGrpSpPr>
        <p:grpSpPr>
          <a:xfrm>
            <a:off x="6323816" y="5212645"/>
            <a:ext cx="4001981" cy="830956"/>
            <a:chOff x="4918841" y="5629513"/>
            <a:chExt cx="4001981" cy="830956"/>
          </a:xfrm>
        </p:grpSpPr>
        <p:pic>
          <p:nvPicPr>
            <p:cNvPr id="3" name="Picture 2">
              <a:extLst>
                <a:ext uri="{FF2B5EF4-FFF2-40B4-BE49-F238E27FC236}">
                  <a16:creationId xmlns:a16="http://schemas.microsoft.com/office/drawing/2014/main" id="{09390AF2-2BE9-B71D-DCE5-BADB10F6F357}"/>
                </a:ext>
              </a:extLst>
            </p:cNvPr>
            <p:cNvPicPr>
              <a:picLocks noChangeAspect="1"/>
            </p:cNvPicPr>
            <p:nvPr/>
          </p:nvPicPr>
          <p:blipFill>
            <a:blip r:embed="rId6">
              <a:duotone>
                <a:schemeClr val="accent5">
                  <a:shade val="45000"/>
                  <a:satMod val="135000"/>
                </a:schemeClr>
                <a:prstClr val="white"/>
              </a:duotone>
            </a:blip>
            <a:stretch>
              <a:fillRect/>
            </a:stretch>
          </p:blipFill>
          <p:spPr>
            <a:xfrm>
              <a:off x="8236478" y="5629513"/>
              <a:ext cx="684344" cy="684344"/>
            </a:xfrm>
            <a:prstGeom prst="rect">
              <a:avLst/>
            </a:prstGeom>
          </p:spPr>
        </p:pic>
        <p:sp>
          <p:nvSpPr>
            <p:cNvPr id="4" name="Google Shape;871;p104">
              <a:extLst>
                <a:ext uri="{FF2B5EF4-FFF2-40B4-BE49-F238E27FC236}">
                  <a16:creationId xmlns:a16="http://schemas.microsoft.com/office/drawing/2014/main" id="{209E833D-CA96-CFA4-8163-23726CF1D7BC}"/>
                </a:ext>
              </a:extLst>
            </p:cNvPr>
            <p:cNvSpPr txBox="1"/>
            <p:nvPr/>
          </p:nvSpPr>
          <p:spPr>
            <a:xfrm>
              <a:off x="4918841" y="5629513"/>
              <a:ext cx="322928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strike="noStrike" cap="none" dirty="0">
                  <a:solidFill>
                    <a:srgbClr val="D25A00"/>
                  </a:solidFill>
                  <a:latin typeface="Eras Demi ITC" panose="020B0805030504020804" pitchFamily="34" charset="0"/>
                  <a:ea typeface="ADLaM Display" panose="020F0502020204030204" pitchFamily="2" charset="0"/>
                  <a:cs typeface="ADLaM Display" panose="020F0502020204030204" pitchFamily="2" charset="0"/>
                  <a:sym typeface="Arial"/>
                </a:rPr>
                <a:t>Private 5G</a:t>
              </a:r>
              <a:endParaRPr sz="2800" dirty="0">
                <a:solidFill>
                  <a:srgbClr val="D25A00"/>
                </a:solidFill>
                <a:latin typeface="Eras Demi ITC" panose="020B0805030504020804" pitchFamily="34" charset="0"/>
                <a:ea typeface="ADLaM Display" panose="020F0502020204030204" pitchFamily="2" charset="0"/>
                <a:cs typeface="ADLaM Display" panose="020F0502020204030204" pitchFamily="2" charset="0"/>
              </a:endParaRPr>
            </a:p>
          </p:txBody>
        </p:sp>
      </p:grpSp>
      <p:pic>
        <p:nvPicPr>
          <p:cNvPr id="2050" name="Picture 2" descr="3GPP - Wikipedia">
            <a:extLst>
              <a:ext uri="{FF2B5EF4-FFF2-40B4-BE49-F238E27FC236}">
                <a16:creationId xmlns:a16="http://schemas.microsoft.com/office/drawing/2014/main" id="{46418C30-CB16-E1DE-4D1B-8DDC5A2300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1992" y="4841570"/>
            <a:ext cx="2283541" cy="1573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107"/>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6</a:t>
            </a:fld>
            <a:endParaRPr/>
          </a:p>
        </p:txBody>
      </p:sp>
      <p:grpSp>
        <p:nvGrpSpPr>
          <p:cNvPr id="928" name="Google Shape;928;p107"/>
          <p:cNvGrpSpPr/>
          <p:nvPr/>
        </p:nvGrpSpPr>
        <p:grpSpPr>
          <a:xfrm>
            <a:off x="627320" y="95271"/>
            <a:ext cx="10774997" cy="766983"/>
            <a:chOff x="-892653" y="400022"/>
            <a:chExt cx="10774997" cy="766983"/>
          </a:xfrm>
        </p:grpSpPr>
        <p:pic>
          <p:nvPicPr>
            <p:cNvPr id="929" name="Google Shape;929;p107" descr="A pink question mark on a black background&#10;&#10;Description automatically generated"/>
            <p:cNvPicPr preferRelativeResize="0"/>
            <p:nvPr/>
          </p:nvPicPr>
          <p:blipFill rotWithShape="1">
            <a:blip r:embed="rId3">
              <a:alphaModFix/>
            </a:blip>
            <a:srcRect/>
            <a:stretch/>
          </p:blipFill>
          <p:spPr>
            <a:xfrm>
              <a:off x="9115361" y="400022"/>
              <a:ext cx="766983" cy="766983"/>
            </a:xfrm>
            <a:prstGeom prst="rect">
              <a:avLst/>
            </a:prstGeom>
            <a:noFill/>
            <a:ln>
              <a:noFill/>
            </a:ln>
          </p:spPr>
        </p:pic>
        <p:sp>
          <p:nvSpPr>
            <p:cNvPr id="930" name="Google Shape;930;p107"/>
            <p:cNvSpPr txBox="1"/>
            <p:nvPr/>
          </p:nvSpPr>
          <p:spPr>
            <a:xfrm>
              <a:off x="-892653" y="400022"/>
              <a:ext cx="10277105"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0070C0"/>
                  </a:solidFill>
                  <a:latin typeface="Arial"/>
                  <a:ea typeface="Arial"/>
                  <a:cs typeface="Arial"/>
                  <a:sym typeface="Arial"/>
                </a:rPr>
                <a:t>But what makes the problem challenging</a:t>
              </a:r>
              <a:endParaRPr/>
            </a:p>
          </p:txBody>
        </p:sp>
      </p:grpSp>
      <p:sp>
        <p:nvSpPr>
          <p:cNvPr id="931" name="Google Shape;931;p107"/>
          <p:cNvSpPr/>
          <p:nvPr/>
        </p:nvSpPr>
        <p:spPr>
          <a:xfrm>
            <a:off x="7103430" y="1198188"/>
            <a:ext cx="2492064" cy="646986"/>
          </a:xfrm>
          <a:prstGeom prst="roundRect">
            <a:avLst>
              <a:gd name="adj" fmla="val 16667"/>
            </a:avLst>
          </a:prstGeom>
          <a:solidFill>
            <a:srgbClr val="D8D8D8"/>
          </a:solidFill>
          <a:ln>
            <a:noFill/>
          </a:ln>
          <a:effectLst>
            <a:outerShdw blurRad="50800" dist="38100" dir="18900000" algn="b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C00000"/>
                </a:solidFill>
                <a:latin typeface="Arial"/>
                <a:ea typeface="Arial"/>
                <a:cs typeface="Arial"/>
                <a:sym typeface="Arial"/>
              </a:rPr>
              <a:t>Scalability</a:t>
            </a:r>
            <a:endParaRPr/>
          </a:p>
        </p:txBody>
      </p:sp>
      <p:sp>
        <p:nvSpPr>
          <p:cNvPr id="932" name="Google Shape;932;p107"/>
          <p:cNvSpPr/>
          <p:nvPr/>
        </p:nvSpPr>
        <p:spPr>
          <a:xfrm>
            <a:off x="720730" y="2658706"/>
            <a:ext cx="5762463" cy="646986"/>
          </a:xfrm>
          <a:prstGeom prst="roundRect">
            <a:avLst>
              <a:gd name="adj" fmla="val 16667"/>
            </a:avLst>
          </a:prstGeom>
          <a:solidFill>
            <a:srgbClr val="D8D8D8"/>
          </a:solidFill>
          <a:ln>
            <a:noFill/>
          </a:ln>
          <a:effectLst>
            <a:outerShdw blurRad="50800" dist="38100" dir="18900000" algn="b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70C0"/>
                </a:solidFill>
                <a:latin typeface="Arial"/>
                <a:ea typeface="Arial"/>
                <a:cs typeface="Arial"/>
                <a:sym typeface="Arial"/>
              </a:rPr>
              <a:t>Dynamic radio environment</a:t>
            </a:r>
            <a:endParaRPr/>
          </a:p>
        </p:txBody>
      </p:sp>
      <p:sp>
        <p:nvSpPr>
          <p:cNvPr id="933" name="Google Shape;933;p107"/>
          <p:cNvSpPr/>
          <p:nvPr/>
        </p:nvSpPr>
        <p:spPr>
          <a:xfrm>
            <a:off x="1852016" y="4169403"/>
            <a:ext cx="4516515" cy="646986"/>
          </a:xfrm>
          <a:prstGeom prst="roundRect">
            <a:avLst>
              <a:gd name="adj" fmla="val 16667"/>
            </a:avLst>
          </a:prstGeom>
          <a:solidFill>
            <a:srgbClr val="D8D8D8"/>
          </a:solidFill>
          <a:ln>
            <a:noFill/>
          </a:ln>
          <a:effectLst>
            <a:outerShdw blurRad="50800" dist="38100" dir="18900000" algn="b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B050"/>
                </a:solidFill>
                <a:latin typeface="Arial"/>
                <a:ea typeface="Arial"/>
                <a:cs typeface="Arial"/>
                <a:sym typeface="Arial"/>
              </a:rPr>
              <a:t>Asymmetric UL &amp; DL</a:t>
            </a:r>
            <a:endParaRPr/>
          </a:p>
        </p:txBody>
      </p:sp>
      <p:sp>
        <p:nvSpPr>
          <p:cNvPr id="934" name="Google Shape;934;p107"/>
          <p:cNvSpPr/>
          <p:nvPr/>
        </p:nvSpPr>
        <p:spPr>
          <a:xfrm>
            <a:off x="3197445" y="5428248"/>
            <a:ext cx="4190782" cy="1055608"/>
          </a:xfrm>
          <a:prstGeom prst="roundRect">
            <a:avLst>
              <a:gd name="adj" fmla="val 16667"/>
            </a:avLst>
          </a:prstGeom>
          <a:solidFill>
            <a:srgbClr val="D8D8D8"/>
          </a:solidFill>
          <a:ln>
            <a:noFill/>
          </a:ln>
          <a:effectLst>
            <a:outerShdw blurRad="50800" dist="38100" dir="18900000" algn="b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chemeClr val="accent5"/>
                </a:solidFill>
                <a:latin typeface="Arial"/>
                <a:ea typeface="Arial"/>
                <a:cs typeface="Arial"/>
                <a:sym typeface="Arial"/>
              </a:rPr>
              <a:t>Interference with rate adaptation modules</a:t>
            </a:r>
            <a:endParaRPr/>
          </a:p>
        </p:txBody>
      </p:sp>
      <p:sp>
        <p:nvSpPr>
          <p:cNvPr id="935" name="Google Shape;935;p107"/>
          <p:cNvSpPr/>
          <p:nvPr/>
        </p:nvSpPr>
        <p:spPr>
          <a:xfrm>
            <a:off x="2832370" y="1526359"/>
            <a:ext cx="352932" cy="585036"/>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D</a:t>
            </a:r>
            <a:endParaRPr/>
          </a:p>
        </p:txBody>
      </p:sp>
      <p:sp>
        <p:nvSpPr>
          <p:cNvPr id="936" name="Google Shape;936;p107"/>
          <p:cNvSpPr/>
          <p:nvPr/>
        </p:nvSpPr>
        <p:spPr>
          <a:xfrm>
            <a:off x="3183626" y="1526359"/>
            <a:ext cx="352932" cy="585036"/>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D</a:t>
            </a:r>
            <a:endParaRPr/>
          </a:p>
        </p:txBody>
      </p:sp>
      <p:sp>
        <p:nvSpPr>
          <p:cNvPr id="937" name="Google Shape;937;p107"/>
          <p:cNvSpPr/>
          <p:nvPr/>
        </p:nvSpPr>
        <p:spPr>
          <a:xfrm>
            <a:off x="3886138" y="1526359"/>
            <a:ext cx="352932" cy="585036"/>
          </a:xfrm>
          <a:prstGeom prst="rect">
            <a:avLst/>
          </a:prstGeom>
          <a:solidFill>
            <a:schemeClr val="lt1"/>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G</a:t>
            </a:r>
            <a:endParaRPr/>
          </a:p>
        </p:txBody>
      </p:sp>
      <p:sp>
        <p:nvSpPr>
          <p:cNvPr id="938" name="Google Shape;938;p107"/>
          <p:cNvSpPr/>
          <p:nvPr/>
        </p:nvSpPr>
        <p:spPr>
          <a:xfrm>
            <a:off x="4237394" y="1526359"/>
            <a:ext cx="352932" cy="585036"/>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U</a:t>
            </a:r>
            <a:endParaRPr/>
          </a:p>
        </p:txBody>
      </p:sp>
      <p:sp>
        <p:nvSpPr>
          <p:cNvPr id="939" name="Google Shape;939;p107"/>
          <p:cNvSpPr/>
          <p:nvPr/>
        </p:nvSpPr>
        <p:spPr>
          <a:xfrm>
            <a:off x="4588650" y="1526359"/>
            <a:ext cx="352932" cy="585036"/>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U</a:t>
            </a:r>
            <a:endParaRPr/>
          </a:p>
        </p:txBody>
      </p:sp>
      <p:sp>
        <p:nvSpPr>
          <p:cNvPr id="940" name="Google Shape;940;p107"/>
          <p:cNvSpPr/>
          <p:nvPr/>
        </p:nvSpPr>
        <p:spPr>
          <a:xfrm>
            <a:off x="3534882" y="1526359"/>
            <a:ext cx="352932" cy="585036"/>
          </a:xfrm>
          <a:prstGeom prst="rect">
            <a:avLst/>
          </a:prstGeom>
          <a:solidFill>
            <a:schemeClr val="lt1"/>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G</a:t>
            </a:r>
            <a:endParaRPr/>
          </a:p>
        </p:txBody>
      </p:sp>
      <p:sp>
        <p:nvSpPr>
          <p:cNvPr id="941" name="Google Shape;941;p107"/>
          <p:cNvSpPr/>
          <p:nvPr/>
        </p:nvSpPr>
        <p:spPr>
          <a:xfrm>
            <a:off x="2481114" y="1526359"/>
            <a:ext cx="352932" cy="585036"/>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D</a:t>
            </a:r>
            <a:endParaRPr/>
          </a:p>
        </p:txBody>
      </p:sp>
      <p:sp>
        <p:nvSpPr>
          <p:cNvPr id="942" name="Google Shape;942;p107"/>
          <p:cNvSpPr/>
          <p:nvPr/>
        </p:nvSpPr>
        <p:spPr>
          <a:xfrm>
            <a:off x="2129858" y="1526359"/>
            <a:ext cx="352932" cy="585036"/>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D</a:t>
            </a:r>
            <a:endParaRPr/>
          </a:p>
        </p:txBody>
      </p:sp>
      <p:sp>
        <p:nvSpPr>
          <p:cNvPr id="943" name="Google Shape;943;p107"/>
          <p:cNvSpPr/>
          <p:nvPr/>
        </p:nvSpPr>
        <p:spPr>
          <a:xfrm>
            <a:off x="4939904" y="1526359"/>
            <a:ext cx="352932" cy="585036"/>
          </a:xfrm>
          <a:prstGeom prst="rect">
            <a:avLst/>
          </a:prstGeom>
          <a:solidFill>
            <a:srgbClr val="9A7BAA"/>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U</a:t>
            </a:r>
            <a:endParaRPr/>
          </a:p>
        </p:txBody>
      </p:sp>
      <p:sp>
        <p:nvSpPr>
          <p:cNvPr id="944" name="Google Shape;944;p107"/>
          <p:cNvSpPr/>
          <p:nvPr/>
        </p:nvSpPr>
        <p:spPr>
          <a:xfrm>
            <a:off x="5601300" y="1526359"/>
            <a:ext cx="352932" cy="585036"/>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D</a:t>
            </a:r>
            <a:endParaRPr/>
          </a:p>
        </p:txBody>
      </p:sp>
      <p:sp>
        <p:nvSpPr>
          <p:cNvPr id="945" name="Google Shape;945;p107"/>
          <p:cNvSpPr/>
          <p:nvPr/>
        </p:nvSpPr>
        <p:spPr>
          <a:xfrm>
            <a:off x="5250044" y="1526359"/>
            <a:ext cx="352932" cy="585036"/>
          </a:xfrm>
          <a:prstGeom prst="rect">
            <a:avLst/>
          </a:prstGeom>
          <a:solidFill>
            <a:srgbClr val="88C057"/>
          </a:solidFill>
          <a:ln w="9525"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D</a:t>
            </a:r>
            <a:endParaRPr/>
          </a:p>
        </p:txBody>
      </p:sp>
      <p:sp>
        <p:nvSpPr>
          <p:cNvPr id="946" name="Google Shape;946;p107"/>
          <p:cNvSpPr txBox="1"/>
          <p:nvPr/>
        </p:nvSpPr>
        <p:spPr>
          <a:xfrm>
            <a:off x="408956" y="957468"/>
            <a:ext cx="638601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1" u="none" strike="noStrike" cap="none">
                <a:solidFill>
                  <a:schemeClr val="dk1"/>
                </a:solidFill>
                <a:latin typeface="Arial"/>
                <a:ea typeface="Arial"/>
                <a:cs typeface="Arial"/>
                <a:sym typeface="Arial"/>
              </a:rPr>
              <a:t>1000s of valid slot and symbol arrangements!</a:t>
            </a:r>
            <a:endParaRPr/>
          </a:p>
        </p:txBody>
      </p:sp>
      <p:grpSp>
        <p:nvGrpSpPr>
          <p:cNvPr id="947" name="Google Shape;947;p107"/>
          <p:cNvGrpSpPr/>
          <p:nvPr/>
        </p:nvGrpSpPr>
        <p:grpSpPr>
          <a:xfrm>
            <a:off x="8847352" y="2246359"/>
            <a:ext cx="1046625" cy="1177132"/>
            <a:chOff x="9259725" y="2253397"/>
            <a:chExt cx="1046625" cy="1177132"/>
          </a:xfrm>
        </p:grpSpPr>
        <p:pic>
          <p:nvPicPr>
            <p:cNvPr id="948" name="Google Shape;948;p107" descr="A red circle with a white play button&#10;&#10;Description automatically generated"/>
            <p:cNvPicPr preferRelativeResize="0"/>
            <p:nvPr/>
          </p:nvPicPr>
          <p:blipFill rotWithShape="1">
            <a:blip r:embed="rId4">
              <a:alphaModFix/>
            </a:blip>
            <a:srcRect/>
            <a:stretch/>
          </p:blipFill>
          <p:spPr>
            <a:xfrm>
              <a:off x="9557920" y="2253397"/>
              <a:ext cx="618201" cy="618201"/>
            </a:xfrm>
            <a:prstGeom prst="rect">
              <a:avLst/>
            </a:prstGeom>
            <a:noFill/>
            <a:ln>
              <a:noFill/>
            </a:ln>
          </p:spPr>
        </p:pic>
        <p:pic>
          <p:nvPicPr>
            <p:cNvPr id="949" name="Google Shape;949;p107" descr="A blue circle with a white camera&#10;&#10;Description automatically generated"/>
            <p:cNvPicPr preferRelativeResize="0"/>
            <p:nvPr/>
          </p:nvPicPr>
          <p:blipFill rotWithShape="1">
            <a:blip r:embed="rId5">
              <a:alphaModFix/>
            </a:blip>
            <a:srcRect/>
            <a:stretch/>
          </p:blipFill>
          <p:spPr>
            <a:xfrm>
              <a:off x="9259725" y="2783575"/>
              <a:ext cx="439329" cy="439329"/>
            </a:xfrm>
            <a:prstGeom prst="rect">
              <a:avLst/>
            </a:prstGeom>
            <a:noFill/>
            <a:ln>
              <a:noFill/>
            </a:ln>
          </p:spPr>
        </p:pic>
        <p:pic>
          <p:nvPicPr>
            <p:cNvPr id="950" name="Google Shape;950;p107" descr="A blue and yellow file with a green arrow&#10;&#10;Description automatically generated"/>
            <p:cNvPicPr preferRelativeResize="0"/>
            <p:nvPr/>
          </p:nvPicPr>
          <p:blipFill rotWithShape="1">
            <a:blip r:embed="rId6">
              <a:alphaModFix/>
            </a:blip>
            <a:srcRect/>
            <a:stretch/>
          </p:blipFill>
          <p:spPr>
            <a:xfrm>
              <a:off x="9867020" y="2991199"/>
              <a:ext cx="439330" cy="439330"/>
            </a:xfrm>
            <a:prstGeom prst="rect">
              <a:avLst/>
            </a:prstGeom>
            <a:noFill/>
            <a:ln>
              <a:noFill/>
            </a:ln>
          </p:spPr>
        </p:pic>
      </p:grpSp>
      <p:grpSp>
        <p:nvGrpSpPr>
          <p:cNvPr id="951" name="Google Shape;951;p107"/>
          <p:cNvGrpSpPr/>
          <p:nvPr/>
        </p:nvGrpSpPr>
        <p:grpSpPr>
          <a:xfrm>
            <a:off x="6936210" y="2299454"/>
            <a:ext cx="1383622" cy="1220208"/>
            <a:chOff x="7487241" y="2233157"/>
            <a:chExt cx="1383622" cy="1220208"/>
          </a:xfrm>
        </p:grpSpPr>
        <p:pic>
          <p:nvPicPr>
            <p:cNvPr id="952" name="Google Shape;952;p107" descr="A graph and diagram of a graph&#10;&#10;Description automatically generated"/>
            <p:cNvPicPr preferRelativeResize="0"/>
            <p:nvPr/>
          </p:nvPicPr>
          <p:blipFill rotWithShape="1">
            <a:blip r:embed="rId7">
              <a:alphaModFix/>
            </a:blip>
            <a:srcRect l="15539" t="4686" r="45679" b="39370"/>
            <a:stretch/>
          </p:blipFill>
          <p:spPr>
            <a:xfrm>
              <a:off x="7487241" y="2553113"/>
              <a:ext cx="1383622" cy="900252"/>
            </a:xfrm>
            <a:prstGeom prst="rect">
              <a:avLst/>
            </a:prstGeom>
            <a:noFill/>
            <a:ln>
              <a:noFill/>
            </a:ln>
          </p:spPr>
        </p:pic>
        <p:sp>
          <p:nvSpPr>
            <p:cNvPr id="953" name="Google Shape;953;p107"/>
            <p:cNvSpPr txBox="1"/>
            <p:nvPr/>
          </p:nvSpPr>
          <p:spPr>
            <a:xfrm>
              <a:off x="7574291" y="2233157"/>
              <a:ext cx="114395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0" i="1" u="none" strike="noStrike" cap="none">
                  <a:solidFill>
                    <a:schemeClr val="dk1"/>
                  </a:solidFill>
                  <a:latin typeface="Arial"/>
                  <a:ea typeface="Arial"/>
                  <a:cs typeface="Arial"/>
                  <a:sym typeface="Arial"/>
                </a:rPr>
                <a:t>BS Load</a:t>
              </a:r>
              <a:endParaRPr/>
            </a:p>
          </p:txBody>
        </p:sp>
      </p:grpSp>
      <p:grpSp>
        <p:nvGrpSpPr>
          <p:cNvPr id="954" name="Google Shape;954;p107"/>
          <p:cNvGrpSpPr/>
          <p:nvPr/>
        </p:nvGrpSpPr>
        <p:grpSpPr>
          <a:xfrm>
            <a:off x="10238695" y="2346077"/>
            <a:ext cx="1687175" cy="1173585"/>
            <a:chOff x="10467715" y="2184206"/>
            <a:chExt cx="1687175" cy="1173585"/>
          </a:xfrm>
        </p:grpSpPr>
        <p:pic>
          <p:nvPicPr>
            <p:cNvPr id="955" name="Google Shape;955;p107" descr="signal analysis - How to describe voltage fluctuations - Signal Processing  Stack Exchange"/>
            <p:cNvPicPr preferRelativeResize="0"/>
            <p:nvPr/>
          </p:nvPicPr>
          <p:blipFill rotWithShape="1">
            <a:blip r:embed="rId8">
              <a:alphaModFix/>
            </a:blip>
            <a:srcRect l="14308" t="4499" r="16447" b="12216"/>
            <a:stretch/>
          </p:blipFill>
          <p:spPr>
            <a:xfrm>
              <a:off x="10720559" y="2588043"/>
              <a:ext cx="1181488" cy="769748"/>
            </a:xfrm>
            <a:prstGeom prst="rect">
              <a:avLst/>
            </a:prstGeom>
            <a:noFill/>
            <a:ln>
              <a:noFill/>
            </a:ln>
          </p:spPr>
        </p:pic>
        <p:sp>
          <p:nvSpPr>
            <p:cNvPr id="956" name="Google Shape;956;p107"/>
            <p:cNvSpPr txBox="1"/>
            <p:nvPr/>
          </p:nvSpPr>
          <p:spPr>
            <a:xfrm>
              <a:off x="10467715" y="2184206"/>
              <a:ext cx="168717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0" i="1" u="none" strike="noStrike" cap="none">
                  <a:solidFill>
                    <a:schemeClr val="dk1"/>
                  </a:solidFill>
                  <a:latin typeface="Arial"/>
                  <a:ea typeface="Arial"/>
                  <a:cs typeface="Arial"/>
                  <a:sym typeface="Arial"/>
                </a:rPr>
                <a:t>Signal Strength</a:t>
              </a:r>
              <a:endParaRPr/>
            </a:p>
          </p:txBody>
        </p:sp>
      </p:grpSp>
      <p:pic>
        <p:nvPicPr>
          <p:cNvPr id="957" name="Google Shape;957;p107"/>
          <p:cNvPicPr preferRelativeResize="0"/>
          <p:nvPr/>
        </p:nvPicPr>
        <p:blipFill rotWithShape="1">
          <a:blip r:embed="rId9">
            <a:alphaModFix/>
          </a:blip>
          <a:srcRect/>
          <a:stretch/>
        </p:blipFill>
        <p:spPr>
          <a:xfrm>
            <a:off x="197784" y="3611621"/>
            <a:ext cx="1373256" cy="1373256"/>
          </a:xfrm>
          <a:prstGeom prst="rect">
            <a:avLst/>
          </a:prstGeom>
          <a:noFill/>
          <a:ln>
            <a:noFill/>
          </a:ln>
        </p:spPr>
      </p:pic>
      <p:grpSp>
        <p:nvGrpSpPr>
          <p:cNvPr id="958" name="Google Shape;958;p107"/>
          <p:cNvGrpSpPr/>
          <p:nvPr/>
        </p:nvGrpSpPr>
        <p:grpSpPr>
          <a:xfrm>
            <a:off x="7613672" y="4273261"/>
            <a:ext cx="4312197" cy="2166528"/>
            <a:chOff x="7823335" y="4226223"/>
            <a:chExt cx="4312197" cy="2166528"/>
          </a:xfrm>
        </p:grpSpPr>
        <p:pic>
          <p:nvPicPr>
            <p:cNvPr id="959" name="Google Shape;959;p107" descr="A graph showing a line graph&#10;&#10;Description automatically generated with medium confidence"/>
            <p:cNvPicPr preferRelativeResize="0"/>
            <p:nvPr/>
          </p:nvPicPr>
          <p:blipFill rotWithShape="1">
            <a:blip r:embed="rId10">
              <a:alphaModFix/>
            </a:blip>
            <a:srcRect l="7588" r="7133" b="17591"/>
            <a:stretch/>
          </p:blipFill>
          <p:spPr>
            <a:xfrm>
              <a:off x="8232425" y="4251211"/>
              <a:ext cx="3549163" cy="1741152"/>
            </a:xfrm>
            <a:prstGeom prst="rect">
              <a:avLst/>
            </a:prstGeom>
            <a:noFill/>
            <a:ln>
              <a:noFill/>
            </a:ln>
          </p:spPr>
        </p:pic>
        <p:sp>
          <p:nvSpPr>
            <p:cNvPr id="960" name="Google Shape;960;p107"/>
            <p:cNvSpPr txBox="1"/>
            <p:nvPr/>
          </p:nvSpPr>
          <p:spPr>
            <a:xfrm>
              <a:off x="8977135" y="6023419"/>
              <a:ext cx="196702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1" u="none" strike="noStrike" cap="none">
                  <a:solidFill>
                    <a:schemeClr val="dk1"/>
                  </a:solidFill>
                  <a:latin typeface="Arial"/>
                  <a:ea typeface="Arial"/>
                  <a:cs typeface="Arial"/>
                  <a:sym typeface="Arial"/>
                </a:rPr>
                <a:t>Timeline (secs)</a:t>
              </a:r>
              <a:endParaRPr/>
            </a:p>
          </p:txBody>
        </p:sp>
        <p:sp>
          <p:nvSpPr>
            <p:cNvPr id="961" name="Google Shape;961;p107"/>
            <p:cNvSpPr txBox="1"/>
            <p:nvPr/>
          </p:nvSpPr>
          <p:spPr>
            <a:xfrm rot="-5400000">
              <a:off x="11143495" y="4848928"/>
              <a:ext cx="161474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1" u="none" strike="noStrike" cap="none">
                  <a:solidFill>
                    <a:srgbClr val="FF7F0E"/>
                  </a:solidFill>
                  <a:latin typeface="Arial"/>
                  <a:ea typeface="Arial"/>
                  <a:cs typeface="Arial"/>
                  <a:sym typeface="Arial"/>
                </a:rPr>
                <a:t>% of UL slots</a:t>
              </a:r>
              <a:endParaRPr/>
            </a:p>
          </p:txBody>
        </p:sp>
        <p:sp>
          <p:nvSpPr>
            <p:cNvPr id="962" name="Google Shape;962;p107"/>
            <p:cNvSpPr txBox="1"/>
            <p:nvPr/>
          </p:nvSpPr>
          <p:spPr>
            <a:xfrm rot="-5400000">
              <a:off x="7442873" y="4826320"/>
              <a:ext cx="113025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1" u="none" strike="noStrike" cap="none">
                  <a:solidFill>
                    <a:schemeClr val="dk1"/>
                  </a:solidFill>
                  <a:latin typeface="Arial"/>
                  <a:ea typeface="Arial"/>
                  <a:cs typeface="Arial"/>
                  <a:sym typeface="Arial"/>
                </a:rPr>
                <a:t>CWND</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5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108"/>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solidFill>
                  <a:schemeClr val="dk1"/>
                </a:solidFill>
              </a:rPr>
              <a:t>   </a:t>
            </a:r>
            <a:fld id="{00000000-1234-1234-1234-123412341234}" type="slidenum">
              <a:rPr lang="en-US">
                <a:solidFill>
                  <a:schemeClr val="dk1"/>
                </a:solidFill>
              </a:rPr>
              <a:t>7</a:t>
            </a:fld>
            <a:endParaRPr>
              <a:solidFill>
                <a:schemeClr val="dk1"/>
              </a:solidFill>
            </a:endParaRPr>
          </a:p>
        </p:txBody>
      </p:sp>
      <p:sp>
        <p:nvSpPr>
          <p:cNvPr id="968" name="Google Shape;968;p108"/>
          <p:cNvSpPr txBox="1"/>
          <p:nvPr/>
        </p:nvSpPr>
        <p:spPr>
          <a:xfrm>
            <a:off x="4180755" y="1759862"/>
            <a:ext cx="617854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00B050"/>
                </a:solidFill>
                <a:latin typeface="Arial"/>
                <a:ea typeface="Arial"/>
                <a:cs typeface="Arial"/>
                <a:sym typeface="Arial"/>
              </a:rPr>
              <a:t>Break</a:t>
            </a:r>
            <a:r>
              <a:rPr lang="en-US" sz="2800" b="0" i="0" u="none" strike="noStrike" cap="none">
                <a:solidFill>
                  <a:srgbClr val="000000"/>
                </a:solidFill>
                <a:latin typeface="Arial"/>
                <a:ea typeface="Arial"/>
                <a:cs typeface="Arial"/>
                <a:sym typeface="Arial"/>
              </a:rPr>
              <a:t> down the problem in two steps</a:t>
            </a:r>
            <a:endParaRPr/>
          </a:p>
        </p:txBody>
      </p:sp>
      <p:sp>
        <p:nvSpPr>
          <p:cNvPr id="969" name="Google Shape;969;p108"/>
          <p:cNvSpPr txBox="1"/>
          <p:nvPr/>
        </p:nvSpPr>
        <p:spPr>
          <a:xfrm>
            <a:off x="1620235" y="3061256"/>
            <a:ext cx="5836129"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dirty="0">
                <a:solidFill>
                  <a:srgbClr val="000000"/>
                </a:solidFill>
                <a:latin typeface="Arial"/>
                <a:ea typeface="Arial"/>
                <a:cs typeface="Arial"/>
                <a:sym typeface="Arial"/>
              </a:rPr>
              <a:t>Use </a:t>
            </a:r>
            <a:r>
              <a:rPr lang="en-US" sz="2800" b="0" i="0" u="none" strike="noStrike" cap="none" dirty="0">
                <a:solidFill>
                  <a:schemeClr val="dk1"/>
                </a:solidFill>
                <a:latin typeface="Arial"/>
                <a:ea typeface="Arial"/>
                <a:cs typeface="Arial"/>
                <a:sym typeface="Arial"/>
              </a:rPr>
              <a:t>reinforcement</a:t>
            </a:r>
            <a:r>
              <a:rPr lang="en-US" sz="2800" b="0" i="0" u="none" strike="noStrike" cap="none" dirty="0">
                <a:solidFill>
                  <a:srgbClr val="000000"/>
                </a:solidFill>
                <a:latin typeface="Arial"/>
                <a:ea typeface="Arial"/>
                <a:cs typeface="Arial"/>
                <a:sym typeface="Arial"/>
              </a:rPr>
              <a:t> </a:t>
            </a:r>
            <a:r>
              <a:rPr lang="en-US" sz="2800" b="1" i="0" u="none" strike="noStrike" cap="none" dirty="0">
                <a:solidFill>
                  <a:srgbClr val="0070C0"/>
                </a:solidFill>
                <a:latin typeface="Arial"/>
                <a:ea typeface="Arial"/>
                <a:cs typeface="Arial"/>
                <a:sym typeface="Arial"/>
              </a:rPr>
              <a:t>learning</a:t>
            </a:r>
            <a:r>
              <a:rPr lang="en-US" sz="2800" b="0" i="0" u="none" strike="noStrike" cap="none" dirty="0">
                <a:solidFill>
                  <a:srgbClr val="000000"/>
                </a:solidFill>
                <a:latin typeface="Arial"/>
                <a:ea typeface="Arial"/>
                <a:cs typeface="Arial"/>
                <a:sym typeface="Arial"/>
              </a:rPr>
              <a:t> to handle environment dynamics</a:t>
            </a:r>
            <a:endParaRPr dirty="0"/>
          </a:p>
        </p:txBody>
      </p:sp>
      <p:sp>
        <p:nvSpPr>
          <p:cNvPr id="970" name="Google Shape;970;p108"/>
          <p:cNvSpPr txBox="1"/>
          <p:nvPr/>
        </p:nvSpPr>
        <p:spPr>
          <a:xfrm>
            <a:off x="4180755" y="4829509"/>
            <a:ext cx="700151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Be </a:t>
            </a:r>
            <a:r>
              <a:rPr lang="en-US" sz="2800" b="1" i="0" u="none" strike="noStrike" cap="none">
                <a:solidFill>
                  <a:schemeClr val="accent5"/>
                </a:solidFill>
                <a:latin typeface="Arial"/>
                <a:ea typeface="Arial"/>
                <a:cs typeface="Arial"/>
                <a:sym typeface="Arial"/>
              </a:rPr>
              <a:t>conservative</a:t>
            </a:r>
            <a:r>
              <a:rPr lang="en-US" sz="2800" b="0" i="0" u="none" strike="noStrike" cap="none">
                <a:solidFill>
                  <a:srgbClr val="000000"/>
                </a:solidFill>
                <a:latin typeface="Arial"/>
                <a:ea typeface="Arial"/>
                <a:cs typeface="Arial"/>
                <a:sym typeface="Arial"/>
              </a:rPr>
              <a:t> in TDD policy adaptation</a:t>
            </a:r>
            <a:endParaRPr/>
          </a:p>
        </p:txBody>
      </p:sp>
      <p:pic>
        <p:nvPicPr>
          <p:cNvPr id="971" name="Google Shape;971;p108"/>
          <p:cNvPicPr preferRelativeResize="0"/>
          <p:nvPr/>
        </p:nvPicPr>
        <p:blipFill rotWithShape="1">
          <a:blip r:embed="rId3">
            <a:alphaModFix/>
          </a:blip>
          <a:srcRect/>
          <a:stretch/>
        </p:blipFill>
        <p:spPr>
          <a:xfrm>
            <a:off x="695528" y="2984755"/>
            <a:ext cx="1156488" cy="1156488"/>
          </a:xfrm>
          <a:prstGeom prst="rect">
            <a:avLst/>
          </a:prstGeom>
          <a:noFill/>
          <a:ln>
            <a:noFill/>
          </a:ln>
        </p:spPr>
      </p:pic>
      <p:pic>
        <p:nvPicPr>
          <p:cNvPr id="972" name="Google Shape;972;p108"/>
          <p:cNvPicPr preferRelativeResize="0"/>
          <p:nvPr/>
        </p:nvPicPr>
        <p:blipFill rotWithShape="1">
          <a:blip r:embed="rId4">
            <a:alphaModFix/>
          </a:blip>
          <a:srcRect/>
          <a:stretch/>
        </p:blipFill>
        <p:spPr>
          <a:xfrm>
            <a:off x="2804716" y="4587997"/>
            <a:ext cx="1208567" cy="1208567"/>
          </a:xfrm>
          <a:prstGeom prst="rect">
            <a:avLst/>
          </a:prstGeom>
          <a:noFill/>
          <a:ln>
            <a:noFill/>
          </a:ln>
        </p:spPr>
      </p:pic>
      <p:pic>
        <p:nvPicPr>
          <p:cNvPr id="973" name="Google Shape;973;p108"/>
          <p:cNvPicPr preferRelativeResize="0"/>
          <p:nvPr/>
        </p:nvPicPr>
        <p:blipFill rotWithShape="1">
          <a:blip r:embed="rId5">
            <a:alphaModFix/>
          </a:blip>
          <a:srcRect/>
          <a:stretch/>
        </p:blipFill>
        <p:spPr>
          <a:xfrm>
            <a:off x="2875518" y="1454899"/>
            <a:ext cx="1137765" cy="1137765"/>
          </a:xfrm>
          <a:prstGeom prst="rect">
            <a:avLst/>
          </a:prstGeom>
          <a:noFill/>
          <a:ln>
            <a:noFill/>
          </a:ln>
        </p:spPr>
      </p:pic>
      <p:sp>
        <p:nvSpPr>
          <p:cNvPr id="978" name="Google Shape;978;p108"/>
          <p:cNvSpPr txBox="1"/>
          <p:nvPr/>
        </p:nvSpPr>
        <p:spPr>
          <a:xfrm>
            <a:off x="2524530" y="48705"/>
            <a:ext cx="7792288"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1" i="0" u="none" strike="noStrike" cap="none">
                <a:solidFill>
                  <a:srgbClr val="0070C0"/>
                </a:solidFill>
                <a:latin typeface="Arial"/>
                <a:ea typeface="Arial"/>
                <a:cs typeface="Arial"/>
                <a:sym typeface="Arial"/>
              </a:rPr>
              <a:t>TDD Policy Adaptation with  </a:t>
            </a:r>
            <a:endParaRPr/>
          </a:p>
        </p:txBody>
      </p:sp>
      <p:grpSp>
        <p:nvGrpSpPr>
          <p:cNvPr id="979" name="Google Shape;979;p108"/>
          <p:cNvGrpSpPr/>
          <p:nvPr/>
        </p:nvGrpSpPr>
        <p:grpSpPr>
          <a:xfrm>
            <a:off x="10179143" y="103004"/>
            <a:ext cx="1752403" cy="769441"/>
            <a:chOff x="5219798" y="3044279"/>
            <a:chExt cx="1752403" cy="769441"/>
          </a:xfrm>
        </p:grpSpPr>
        <p:sp>
          <p:nvSpPr>
            <p:cNvPr id="980" name="Google Shape;980;p108"/>
            <p:cNvSpPr txBox="1"/>
            <p:nvPr/>
          </p:nvSpPr>
          <p:spPr>
            <a:xfrm>
              <a:off x="5219798" y="3044279"/>
              <a:ext cx="1752403" cy="769441"/>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1" u="none" strike="noStrike" cap="none">
                  <a:solidFill>
                    <a:srgbClr val="0070C0"/>
                  </a:solidFill>
                  <a:latin typeface="Arial"/>
                  <a:ea typeface="Arial"/>
                  <a:cs typeface="Arial"/>
                  <a:sym typeface="Arial"/>
                </a:rPr>
                <a:t>Wixor</a:t>
              </a:r>
              <a:endParaRPr/>
            </a:p>
          </p:txBody>
        </p:sp>
        <p:cxnSp>
          <p:nvCxnSpPr>
            <p:cNvPr id="981" name="Google Shape;981;p108"/>
            <p:cNvCxnSpPr/>
            <p:nvPr/>
          </p:nvCxnSpPr>
          <p:spPr>
            <a:xfrm>
              <a:off x="6095999" y="3044279"/>
              <a:ext cx="876202" cy="0"/>
            </a:xfrm>
            <a:prstGeom prst="straightConnector1">
              <a:avLst/>
            </a:prstGeom>
            <a:noFill/>
            <a:ln w="38100" cap="flat" cmpd="sng">
              <a:solidFill>
                <a:srgbClr val="0070C0"/>
              </a:solidFill>
              <a:prstDash val="solid"/>
              <a:round/>
              <a:headEnd type="none" w="sm" len="sm"/>
              <a:tailEnd type="none" w="sm" len="sm"/>
            </a:ln>
          </p:spPr>
        </p:cxnSp>
        <p:cxnSp>
          <p:nvCxnSpPr>
            <p:cNvPr id="982" name="Google Shape;982;p108"/>
            <p:cNvCxnSpPr/>
            <p:nvPr/>
          </p:nvCxnSpPr>
          <p:spPr>
            <a:xfrm>
              <a:off x="5357473" y="3813720"/>
              <a:ext cx="589672" cy="0"/>
            </a:xfrm>
            <a:prstGeom prst="straightConnector1">
              <a:avLst/>
            </a:prstGeom>
            <a:noFill/>
            <a:ln w="38100" cap="flat" cmpd="sng">
              <a:solidFill>
                <a:srgbClr val="0070C0"/>
              </a:solidFill>
              <a:prstDash val="solid"/>
              <a:round/>
              <a:headEnd type="none" w="sm" len="sm"/>
              <a:tailEnd type="none" w="sm" len="sm"/>
            </a:ln>
          </p:spPr>
        </p:cxnSp>
      </p:grpSp>
      <p:sp>
        <p:nvSpPr>
          <p:cNvPr id="2" name="Google Shape;931;p107">
            <a:extLst>
              <a:ext uri="{FF2B5EF4-FFF2-40B4-BE49-F238E27FC236}">
                <a16:creationId xmlns:a16="http://schemas.microsoft.com/office/drawing/2014/main" id="{CB23A76F-8C6C-EFF1-9936-105FD5772979}"/>
              </a:ext>
            </a:extLst>
          </p:cNvPr>
          <p:cNvSpPr/>
          <p:nvPr/>
        </p:nvSpPr>
        <p:spPr>
          <a:xfrm>
            <a:off x="330728" y="1766105"/>
            <a:ext cx="2033232" cy="510733"/>
          </a:xfrm>
          <a:prstGeom prst="roundRect">
            <a:avLst>
              <a:gd name="adj" fmla="val 16667"/>
            </a:avLst>
          </a:prstGeom>
          <a:solidFill>
            <a:srgbClr val="D8D8D8"/>
          </a:solidFill>
          <a:ln>
            <a:noFill/>
          </a:ln>
          <a:effectLst>
            <a:outerShdw blurRad="50800" dist="38100" dir="18900000" algn="b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C00000"/>
                </a:solidFill>
                <a:latin typeface="Arial"/>
                <a:ea typeface="Arial"/>
                <a:cs typeface="Arial"/>
                <a:sym typeface="Arial"/>
              </a:rPr>
              <a:t>Scalability</a:t>
            </a:r>
            <a:endParaRPr sz="1100"/>
          </a:p>
        </p:txBody>
      </p:sp>
      <p:sp>
        <p:nvSpPr>
          <p:cNvPr id="3" name="Google Shape;932;p107">
            <a:extLst>
              <a:ext uri="{FF2B5EF4-FFF2-40B4-BE49-F238E27FC236}">
                <a16:creationId xmlns:a16="http://schemas.microsoft.com/office/drawing/2014/main" id="{1EF5A79D-B732-8096-6D3C-010A89C6445C}"/>
              </a:ext>
            </a:extLst>
          </p:cNvPr>
          <p:cNvSpPr/>
          <p:nvPr/>
        </p:nvSpPr>
        <p:spPr>
          <a:xfrm>
            <a:off x="7228482" y="2860188"/>
            <a:ext cx="4609512" cy="510733"/>
          </a:xfrm>
          <a:prstGeom prst="roundRect">
            <a:avLst>
              <a:gd name="adj" fmla="val 16667"/>
            </a:avLst>
          </a:prstGeom>
          <a:solidFill>
            <a:srgbClr val="D8D8D8"/>
          </a:solidFill>
          <a:ln>
            <a:noFill/>
          </a:ln>
          <a:effectLst>
            <a:outerShdw blurRad="50800" dist="38100" dir="18900000" algn="b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a:solidFill>
                  <a:srgbClr val="0070C0"/>
                </a:solidFill>
                <a:latin typeface="Arial"/>
                <a:ea typeface="Arial"/>
                <a:cs typeface="Arial"/>
                <a:sym typeface="Arial"/>
              </a:rPr>
              <a:t>Dynamic radio environment</a:t>
            </a:r>
            <a:endParaRPr sz="1100" dirty="0"/>
          </a:p>
        </p:txBody>
      </p:sp>
      <p:sp>
        <p:nvSpPr>
          <p:cNvPr id="4" name="Google Shape;933;p107">
            <a:extLst>
              <a:ext uri="{FF2B5EF4-FFF2-40B4-BE49-F238E27FC236}">
                <a16:creationId xmlns:a16="http://schemas.microsoft.com/office/drawing/2014/main" id="{C72ECD11-1F90-91AB-1FAC-A6102FBB5EFB}"/>
              </a:ext>
            </a:extLst>
          </p:cNvPr>
          <p:cNvSpPr/>
          <p:nvPr/>
        </p:nvSpPr>
        <p:spPr>
          <a:xfrm>
            <a:off x="7884211" y="3630510"/>
            <a:ext cx="3298055" cy="510733"/>
          </a:xfrm>
          <a:prstGeom prst="roundRect">
            <a:avLst>
              <a:gd name="adj" fmla="val 16667"/>
            </a:avLst>
          </a:prstGeom>
          <a:solidFill>
            <a:srgbClr val="D8D8D8"/>
          </a:solidFill>
          <a:ln>
            <a:noFill/>
          </a:ln>
          <a:effectLst>
            <a:outerShdw blurRad="50800" dist="38100" dir="18900000" algn="b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a:solidFill>
                  <a:srgbClr val="00B050"/>
                </a:solidFill>
                <a:latin typeface="Arial"/>
                <a:ea typeface="Arial"/>
                <a:cs typeface="Arial"/>
                <a:sym typeface="Arial"/>
              </a:rPr>
              <a:t>Asymmetric UL &amp; DL</a:t>
            </a:r>
            <a:endParaRPr sz="1100" dirty="0"/>
          </a:p>
        </p:txBody>
      </p:sp>
      <p:sp>
        <p:nvSpPr>
          <p:cNvPr id="5" name="Google Shape;934;p107">
            <a:extLst>
              <a:ext uri="{FF2B5EF4-FFF2-40B4-BE49-F238E27FC236}">
                <a16:creationId xmlns:a16="http://schemas.microsoft.com/office/drawing/2014/main" id="{9974E477-03F7-6DAF-7BD0-F863106C6D13}"/>
              </a:ext>
            </a:extLst>
          </p:cNvPr>
          <p:cNvSpPr/>
          <p:nvPr/>
        </p:nvSpPr>
        <p:spPr>
          <a:xfrm>
            <a:off x="6329528" y="5581317"/>
            <a:ext cx="3382031" cy="919356"/>
          </a:xfrm>
          <a:prstGeom prst="roundRect">
            <a:avLst>
              <a:gd name="adj" fmla="val 16667"/>
            </a:avLst>
          </a:prstGeom>
          <a:solidFill>
            <a:srgbClr val="D8D8D8"/>
          </a:solidFill>
          <a:ln>
            <a:noFill/>
          </a:ln>
          <a:effectLst>
            <a:outerShdw blurRad="50800" dist="38100" dir="18900000" algn="b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a:solidFill>
                  <a:schemeClr val="accent5"/>
                </a:solidFill>
                <a:latin typeface="Arial"/>
                <a:ea typeface="Arial"/>
                <a:cs typeface="Arial"/>
                <a:sym typeface="Arial"/>
              </a:rPr>
              <a:t>Interference with rate adaptation modules</a:t>
            </a:r>
            <a:endParaRPr sz="1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xit" presetSubtype="1" fill="hold" grpId="0" nodeType="clickEffect">
                                  <p:stCondLst>
                                    <p:cond delay="0"/>
                                  </p:stCondLst>
                                  <p:childTnLst>
                                    <p:animEffect transition="out" filter="wipe(up)">
                                      <p:cBhvr>
                                        <p:cTn id="12" dur="1000"/>
                                        <p:tgtEl>
                                          <p:spTgt spid="2"/>
                                        </p:tgtEl>
                                      </p:cBhvr>
                                    </p:animEffect>
                                    <p:set>
                                      <p:cBhvr>
                                        <p:cTn id="13" dur="1" fill="hold">
                                          <p:stCondLst>
                                            <p:cond delay="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7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6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1" fill="hold" grpId="0" nodeType="clickEffect">
                                  <p:stCondLst>
                                    <p:cond delay="0"/>
                                  </p:stCondLst>
                                  <p:childTnLst>
                                    <p:animEffect transition="out" filter="wipe(up)">
                                      <p:cBhvr>
                                        <p:cTn id="23" dur="1000"/>
                                        <p:tgtEl>
                                          <p:spTgt spid="3"/>
                                        </p:tgtEl>
                                      </p:cBhvr>
                                    </p:animEffect>
                                    <p:set>
                                      <p:cBhvr>
                                        <p:cTn id="24" dur="1" fill="hold">
                                          <p:stCondLst>
                                            <p:cond delay="999"/>
                                          </p:stCondLst>
                                        </p:cTn>
                                        <p:tgtEl>
                                          <p:spTgt spid="3"/>
                                        </p:tgtEl>
                                        <p:attrNameLst>
                                          <p:attrName>style.visibility</p:attrName>
                                        </p:attrNameLst>
                                      </p:cBhvr>
                                      <p:to>
                                        <p:strVal val="hidden"/>
                                      </p:to>
                                    </p:set>
                                  </p:childTnLst>
                                </p:cTn>
                              </p:par>
                            </p:childTnLst>
                          </p:cTn>
                        </p:par>
                        <p:par>
                          <p:cTn id="25" fill="hold">
                            <p:stCondLst>
                              <p:cond delay="1000"/>
                            </p:stCondLst>
                            <p:childTnLst>
                              <p:par>
                                <p:cTn id="26" presetID="22" presetClass="exit" presetSubtype="1" fill="hold" grpId="0" nodeType="afterEffect">
                                  <p:stCondLst>
                                    <p:cond delay="0"/>
                                  </p:stCondLst>
                                  <p:childTnLst>
                                    <p:animEffect transition="out" filter="wipe(up)">
                                      <p:cBhvr>
                                        <p:cTn id="27" dur="1000"/>
                                        <p:tgtEl>
                                          <p:spTgt spid="4"/>
                                        </p:tgtEl>
                                      </p:cBhvr>
                                    </p:animEffect>
                                    <p:set>
                                      <p:cBhvr>
                                        <p:cTn id="28" dur="1" fill="hold">
                                          <p:stCondLst>
                                            <p:cond delay="9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7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xit" presetSubtype="1" fill="hold" grpId="0" nodeType="clickEffect">
                                  <p:stCondLst>
                                    <p:cond delay="0"/>
                                  </p:stCondLst>
                                  <p:childTnLst>
                                    <p:animEffect transition="out" filter="wipe(up)">
                                      <p:cBhvr>
                                        <p:cTn id="38" dur="1000"/>
                                        <p:tgtEl>
                                          <p:spTgt spid="5"/>
                                        </p:tgtEl>
                                      </p:cBhvr>
                                    </p:animEffect>
                                    <p:set>
                                      <p:cBhvr>
                                        <p:cTn id="3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10"/>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8</a:t>
            </a:fld>
            <a:endParaRPr/>
          </a:p>
        </p:txBody>
      </p:sp>
      <p:grpSp>
        <p:nvGrpSpPr>
          <p:cNvPr id="1061" name="Google Shape;1061;p110"/>
          <p:cNvGrpSpPr/>
          <p:nvPr/>
        </p:nvGrpSpPr>
        <p:grpSpPr>
          <a:xfrm>
            <a:off x="816969" y="5469615"/>
            <a:ext cx="1810215" cy="452684"/>
            <a:chOff x="1085850" y="2383122"/>
            <a:chExt cx="779511" cy="194934"/>
          </a:xfrm>
        </p:grpSpPr>
        <p:sp>
          <p:nvSpPr>
            <p:cNvPr id="1062" name="Google Shape;1062;p110"/>
            <p:cNvSpPr/>
            <p:nvPr/>
          </p:nvSpPr>
          <p:spPr>
            <a:xfrm flipH="1">
              <a:off x="1133365"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3" name="Google Shape;1063;p110"/>
            <p:cNvSpPr/>
            <p:nvPr/>
          </p:nvSpPr>
          <p:spPr>
            <a:xfrm flipH="1">
              <a:off x="1313579"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4" name="Google Shape;1064;p110"/>
            <p:cNvSpPr/>
            <p:nvPr/>
          </p:nvSpPr>
          <p:spPr>
            <a:xfrm flipH="1">
              <a:off x="1490363"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065" name="Google Shape;1065;p110"/>
            <p:cNvCxnSpPr/>
            <p:nvPr/>
          </p:nvCxnSpPr>
          <p:spPr>
            <a:xfrm>
              <a:off x="1085850" y="2383122"/>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066" name="Google Shape;1066;p110"/>
            <p:cNvCxnSpPr/>
            <p:nvPr/>
          </p:nvCxnSpPr>
          <p:spPr>
            <a:xfrm>
              <a:off x="1085850" y="2578056"/>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067" name="Google Shape;1067;p110"/>
            <p:cNvCxnSpPr/>
            <p:nvPr/>
          </p:nvCxnSpPr>
          <p:spPr>
            <a:xfrm>
              <a:off x="1586755" y="2478622"/>
              <a:ext cx="278606"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grpSp>
        <p:nvGrpSpPr>
          <p:cNvPr id="1068" name="Google Shape;1068;p110"/>
          <p:cNvGrpSpPr/>
          <p:nvPr/>
        </p:nvGrpSpPr>
        <p:grpSpPr>
          <a:xfrm>
            <a:off x="2671935" y="5403835"/>
            <a:ext cx="737192" cy="737192"/>
            <a:chOff x="3528894" y="1504652"/>
            <a:chExt cx="737192" cy="737192"/>
          </a:xfrm>
        </p:grpSpPr>
        <p:pic>
          <p:nvPicPr>
            <p:cNvPr id="1069" name="Google Shape;1069;p110"/>
            <p:cNvPicPr preferRelativeResize="0"/>
            <p:nvPr/>
          </p:nvPicPr>
          <p:blipFill rotWithShape="1">
            <a:blip r:embed="rId3">
              <a:alphaModFix/>
            </a:blip>
            <a:srcRect/>
            <a:stretch/>
          </p:blipFill>
          <p:spPr>
            <a:xfrm>
              <a:off x="3528894" y="1504652"/>
              <a:ext cx="737192" cy="737192"/>
            </a:xfrm>
            <a:prstGeom prst="rect">
              <a:avLst/>
            </a:prstGeom>
            <a:noFill/>
            <a:ln>
              <a:noFill/>
            </a:ln>
          </p:spPr>
        </p:pic>
        <p:pic>
          <p:nvPicPr>
            <p:cNvPr id="1070" name="Google Shape;1070;p110" descr="A red circle with a white play button&#10;&#10;Description automatically generated"/>
            <p:cNvPicPr preferRelativeResize="0"/>
            <p:nvPr/>
          </p:nvPicPr>
          <p:blipFill rotWithShape="1">
            <a:blip r:embed="rId4">
              <a:alphaModFix/>
            </a:blip>
            <a:srcRect/>
            <a:stretch/>
          </p:blipFill>
          <p:spPr>
            <a:xfrm>
              <a:off x="3677825" y="1651475"/>
              <a:ext cx="439329" cy="439329"/>
            </a:xfrm>
            <a:prstGeom prst="rect">
              <a:avLst/>
            </a:prstGeom>
            <a:noFill/>
            <a:ln>
              <a:noFill/>
            </a:ln>
          </p:spPr>
        </p:pic>
      </p:grpSp>
      <p:pic>
        <p:nvPicPr>
          <p:cNvPr id="1071" name="Google Shape;1071;p110" descr="Lightning Icon - Free PNG &amp; SVG 2766 - Noun Project"/>
          <p:cNvPicPr preferRelativeResize="0"/>
          <p:nvPr/>
        </p:nvPicPr>
        <p:blipFill rotWithShape="1">
          <a:blip r:embed="rId5">
            <a:alphaModFix/>
          </a:blip>
          <a:srcRect/>
          <a:stretch/>
        </p:blipFill>
        <p:spPr>
          <a:xfrm rot="2184518">
            <a:off x="4603446" y="5302518"/>
            <a:ext cx="715278" cy="824780"/>
          </a:xfrm>
          <a:prstGeom prst="rect">
            <a:avLst/>
          </a:prstGeom>
          <a:noFill/>
          <a:ln>
            <a:noFill/>
          </a:ln>
        </p:spPr>
      </p:pic>
      <p:pic>
        <p:nvPicPr>
          <p:cNvPr id="1072" name="Google Shape;1072;p110"/>
          <p:cNvPicPr preferRelativeResize="0"/>
          <p:nvPr/>
        </p:nvPicPr>
        <p:blipFill rotWithShape="1">
          <a:blip r:embed="rId6">
            <a:alphaModFix/>
          </a:blip>
          <a:srcRect/>
          <a:stretch/>
        </p:blipFill>
        <p:spPr>
          <a:xfrm>
            <a:off x="6763529" y="5086140"/>
            <a:ext cx="1496860" cy="1496860"/>
          </a:xfrm>
          <a:prstGeom prst="rect">
            <a:avLst/>
          </a:prstGeom>
          <a:noFill/>
          <a:ln>
            <a:noFill/>
          </a:ln>
        </p:spPr>
      </p:pic>
      <p:grpSp>
        <p:nvGrpSpPr>
          <p:cNvPr id="1073" name="Google Shape;1073;p110"/>
          <p:cNvGrpSpPr/>
          <p:nvPr/>
        </p:nvGrpSpPr>
        <p:grpSpPr>
          <a:xfrm>
            <a:off x="8704073" y="5119075"/>
            <a:ext cx="2255416" cy="1216468"/>
            <a:chOff x="7714488" y="3530475"/>
            <a:chExt cx="1124219" cy="617228"/>
          </a:xfrm>
        </p:grpSpPr>
        <p:sp>
          <p:nvSpPr>
            <p:cNvPr id="1074" name="Google Shape;1074;p110"/>
            <p:cNvSpPr/>
            <p:nvPr/>
          </p:nvSpPr>
          <p:spPr>
            <a:xfrm>
              <a:off x="7714488" y="3530475"/>
              <a:ext cx="1124219" cy="617228"/>
            </a:xfrm>
            <a:prstGeom prst="roundRect">
              <a:avLst>
                <a:gd name="adj" fmla="val 9420"/>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075" name="Google Shape;1075;p110"/>
            <p:cNvGrpSpPr/>
            <p:nvPr/>
          </p:nvGrpSpPr>
          <p:grpSpPr>
            <a:xfrm>
              <a:off x="7868493" y="3849944"/>
              <a:ext cx="815613" cy="176163"/>
              <a:chOff x="8823238" y="3252827"/>
              <a:chExt cx="815613" cy="176163"/>
            </a:xfrm>
          </p:grpSpPr>
          <p:sp>
            <p:nvSpPr>
              <p:cNvPr id="1076" name="Google Shape;1076;p110"/>
              <p:cNvSpPr/>
              <p:nvPr/>
            </p:nvSpPr>
            <p:spPr>
              <a:xfrm rot="10800000" flipH="1">
                <a:off x="9551642"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77" name="Google Shape;1077;p110"/>
              <p:cNvSpPr/>
              <p:nvPr/>
            </p:nvSpPr>
            <p:spPr>
              <a:xfrm rot="10800000" flipH="1">
                <a:off x="9476028"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78" name="Google Shape;1078;p110"/>
              <p:cNvSpPr/>
              <p:nvPr/>
            </p:nvSpPr>
            <p:spPr>
              <a:xfrm rot="10800000" flipH="1">
                <a:off x="9388782"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79" name="Google Shape;1079;p110"/>
              <p:cNvSpPr/>
              <p:nvPr/>
            </p:nvSpPr>
            <p:spPr>
              <a:xfrm rot="10800000" flipH="1">
                <a:off x="9308901"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80" name="Google Shape;1080;p110"/>
              <p:cNvSpPr/>
              <p:nvPr/>
            </p:nvSpPr>
            <p:spPr>
              <a:xfrm rot="10800000" flipH="1">
                <a:off x="9229020"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081" name="Google Shape;1081;p110"/>
              <p:cNvCxnSpPr/>
              <p:nvPr/>
            </p:nvCxnSpPr>
            <p:spPr>
              <a:xfrm rot="10800000">
                <a:off x="9019088" y="3428990"/>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082" name="Google Shape;1082;p110"/>
              <p:cNvCxnSpPr/>
              <p:nvPr/>
            </p:nvCxnSpPr>
            <p:spPr>
              <a:xfrm rot="10800000">
                <a:off x="9019088" y="3252827"/>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083" name="Google Shape;1083;p110"/>
              <p:cNvCxnSpPr/>
              <p:nvPr/>
            </p:nvCxnSpPr>
            <p:spPr>
              <a:xfrm rot="10800000">
                <a:off x="8823238" y="3347151"/>
                <a:ext cx="251778"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grpSp>
          <p:nvGrpSpPr>
            <p:cNvPr id="1084" name="Google Shape;1084;p110"/>
            <p:cNvGrpSpPr/>
            <p:nvPr/>
          </p:nvGrpSpPr>
          <p:grpSpPr>
            <a:xfrm>
              <a:off x="7855142" y="3600312"/>
              <a:ext cx="828560" cy="176163"/>
              <a:chOff x="8810291" y="3252827"/>
              <a:chExt cx="828560" cy="176163"/>
            </a:xfrm>
          </p:grpSpPr>
          <p:sp>
            <p:nvSpPr>
              <p:cNvPr id="1085" name="Google Shape;1085;p110"/>
              <p:cNvSpPr/>
              <p:nvPr/>
            </p:nvSpPr>
            <p:spPr>
              <a:xfrm rot="10800000" flipH="1">
                <a:off x="9551642"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86" name="Google Shape;1086;p110"/>
              <p:cNvSpPr/>
              <p:nvPr/>
            </p:nvSpPr>
            <p:spPr>
              <a:xfrm rot="10800000" flipH="1">
                <a:off x="9388782"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87" name="Google Shape;1087;p110"/>
              <p:cNvSpPr/>
              <p:nvPr/>
            </p:nvSpPr>
            <p:spPr>
              <a:xfrm rot="10800000" flipH="1">
                <a:off x="9229020" y="3252827"/>
                <a:ext cx="44269" cy="1761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088" name="Google Shape;1088;p110"/>
              <p:cNvCxnSpPr/>
              <p:nvPr/>
            </p:nvCxnSpPr>
            <p:spPr>
              <a:xfrm rot="10800000">
                <a:off x="9019088" y="3428990"/>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089" name="Google Shape;1089;p110"/>
              <p:cNvCxnSpPr/>
              <p:nvPr/>
            </p:nvCxnSpPr>
            <p:spPr>
              <a:xfrm rot="10800000">
                <a:off x="9019088" y="3252827"/>
                <a:ext cx="61976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090" name="Google Shape;1090;p110"/>
              <p:cNvCxnSpPr/>
              <p:nvPr/>
            </p:nvCxnSpPr>
            <p:spPr>
              <a:xfrm rot="10800000">
                <a:off x="8810291" y="3340908"/>
                <a:ext cx="251778"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grpSp>
      <p:sp>
        <p:nvSpPr>
          <p:cNvPr id="1091" name="Google Shape;1091;p110"/>
          <p:cNvSpPr/>
          <p:nvPr/>
        </p:nvSpPr>
        <p:spPr>
          <a:xfrm>
            <a:off x="1310073" y="1281434"/>
            <a:ext cx="9649416" cy="3243641"/>
          </a:xfrm>
          <a:prstGeom prst="roundRect">
            <a:avLst>
              <a:gd name="adj" fmla="val 3423"/>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dk1"/>
              </a:solidFill>
              <a:latin typeface="Arial"/>
              <a:ea typeface="Arial"/>
              <a:cs typeface="Arial"/>
              <a:sym typeface="Arial"/>
            </a:endParaRPr>
          </a:p>
        </p:txBody>
      </p:sp>
      <p:cxnSp>
        <p:nvCxnSpPr>
          <p:cNvPr id="1092" name="Google Shape;1092;p110"/>
          <p:cNvCxnSpPr/>
          <p:nvPr/>
        </p:nvCxnSpPr>
        <p:spPr>
          <a:xfrm>
            <a:off x="1419225" y="4573518"/>
            <a:ext cx="5553075" cy="522651"/>
          </a:xfrm>
          <a:prstGeom prst="straightConnector1">
            <a:avLst/>
          </a:prstGeom>
          <a:noFill/>
          <a:ln w="25400" cap="flat" cmpd="sng">
            <a:solidFill>
              <a:schemeClr val="dk1"/>
            </a:solidFill>
            <a:prstDash val="dash"/>
            <a:round/>
            <a:headEnd type="none" w="sm" len="sm"/>
            <a:tailEnd type="none" w="sm" len="sm"/>
          </a:ln>
          <a:effectLst>
            <a:outerShdw blurRad="40000" dist="20000" dir="5400000" rotWithShape="0">
              <a:srgbClr val="000000">
                <a:alpha val="37647"/>
              </a:srgbClr>
            </a:outerShdw>
          </a:effectLst>
        </p:spPr>
      </p:cxnSp>
      <p:cxnSp>
        <p:nvCxnSpPr>
          <p:cNvPr id="1093" name="Google Shape;1093;p110"/>
          <p:cNvCxnSpPr/>
          <p:nvPr/>
        </p:nvCxnSpPr>
        <p:spPr>
          <a:xfrm flipH="1">
            <a:off x="7639050" y="4573518"/>
            <a:ext cx="3242878" cy="512622"/>
          </a:xfrm>
          <a:prstGeom prst="straightConnector1">
            <a:avLst/>
          </a:prstGeom>
          <a:noFill/>
          <a:ln w="25400" cap="flat" cmpd="sng">
            <a:solidFill>
              <a:schemeClr val="dk1"/>
            </a:solidFill>
            <a:prstDash val="dash"/>
            <a:round/>
            <a:headEnd type="none" w="sm" len="sm"/>
            <a:tailEnd type="none" w="sm" len="sm"/>
          </a:ln>
          <a:effectLst>
            <a:outerShdw blurRad="40000" dist="20000" dir="5400000" rotWithShape="0">
              <a:srgbClr val="000000">
                <a:alpha val="37647"/>
              </a:srgbClr>
            </a:outerShdw>
          </a:effectLst>
        </p:spPr>
      </p:cxnSp>
      <p:sp>
        <p:nvSpPr>
          <p:cNvPr id="1094" name="Google Shape;1094;p110"/>
          <p:cNvSpPr txBox="1"/>
          <p:nvPr/>
        </p:nvSpPr>
        <p:spPr>
          <a:xfrm>
            <a:off x="2524530" y="48705"/>
            <a:ext cx="7792288"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1" i="0" u="none" strike="noStrike" cap="none">
                <a:solidFill>
                  <a:srgbClr val="0070C0"/>
                </a:solidFill>
                <a:latin typeface="Arial"/>
                <a:ea typeface="Arial"/>
                <a:cs typeface="Arial"/>
                <a:sym typeface="Arial"/>
              </a:rPr>
              <a:t>TDD Policy Adaptation with  </a:t>
            </a:r>
            <a:endParaRPr/>
          </a:p>
        </p:txBody>
      </p:sp>
      <p:grpSp>
        <p:nvGrpSpPr>
          <p:cNvPr id="1095" name="Google Shape;1095;p110"/>
          <p:cNvGrpSpPr/>
          <p:nvPr/>
        </p:nvGrpSpPr>
        <p:grpSpPr>
          <a:xfrm>
            <a:off x="10179143" y="103004"/>
            <a:ext cx="1752403" cy="769441"/>
            <a:chOff x="5219798" y="3044279"/>
            <a:chExt cx="1752403" cy="769441"/>
          </a:xfrm>
        </p:grpSpPr>
        <p:sp>
          <p:nvSpPr>
            <p:cNvPr id="1096" name="Google Shape;1096;p110"/>
            <p:cNvSpPr txBox="1"/>
            <p:nvPr/>
          </p:nvSpPr>
          <p:spPr>
            <a:xfrm>
              <a:off x="5219798" y="3044279"/>
              <a:ext cx="1752403" cy="769441"/>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1" u="none" strike="noStrike" cap="none">
                  <a:solidFill>
                    <a:srgbClr val="0070C0"/>
                  </a:solidFill>
                  <a:latin typeface="Arial"/>
                  <a:ea typeface="Arial"/>
                  <a:cs typeface="Arial"/>
                  <a:sym typeface="Arial"/>
                </a:rPr>
                <a:t>Wixor</a:t>
              </a:r>
              <a:endParaRPr/>
            </a:p>
          </p:txBody>
        </p:sp>
        <p:cxnSp>
          <p:nvCxnSpPr>
            <p:cNvPr id="1097" name="Google Shape;1097;p110"/>
            <p:cNvCxnSpPr/>
            <p:nvPr/>
          </p:nvCxnSpPr>
          <p:spPr>
            <a:xfrm>
              <a:off x="6095999" y="3044279"/>
              <a:ext cx="876202" cy="0"/>
            </a:xfrm>
            <a:prstGeom prst="straightConnector1">
              <a:avLst/>
            </a:prstGeom>
            <a:noFill/>
            <a:ln w="38100" cap="flat" cmpd="sng">
              <a:solidFill>
                <a:srgbClr val="0070C0"/>
              </a:solidFill>
              <a:prstDash val="solid"/>
              <a:round/>
              <a:headEnd type="none" w="sm" len="sm"/>
              <a:tailEnd type="none" w="sm" len="sm"/>
            </a:ln>
          </p:spPr>
        </p:cxnSp>
        <p:cxnSp>
          <p:nvCxnSpPr>
            <p:cNvPr id="1098" name="Google Shape;1098;p110"/>
            <p:cNvCxnSpPr/>
            <p:nvPr/>
          </p:nvCxnSpPr>
          <p:spPr>
            <a:xfrm>
              <a:off x="5357473" y="3813720"/>
              <a:ext cx="589672" cy="0"/>
            </a:xfrm>
            <a:prstGeom prst="straightConnector1">
              <a:avLst/>
            </a:prstGeom>
            <a:noFill/>
            <a:ln w="38100" cap="flat" cmpd="sng">
              <a:solidFill>
                <a:srgbClr val="0070C0"/>
              </a:solidFill>
              <a:prstDash val="solid"/>
              <a:round/>
              <a:headEnd type="none" w="sm" len="sm"/>
              <a:tailEnd type="none" w="sm" len="sm"/>
            </a:ln>
          </p:spPr>
        </p:cxnSp>
      </p:grpSp>
      <p:grpSp>
        <p:nvGrpSpPr>
          <p:cNvPr id="1099" name="Google Shape;1099;p110"/>
          <p:cNvGrpSpPr/>
          <p:nvPr/>
        </p:nvGrpSpPr>
        <p:grpSpPr>
          <a:xfrm>
            <a:off x="2730885" y="5521885"/>
            <a:ext cx="737192" cy="737192"/>
            <a:chOff x="3528894" y="1504652"/>
            <a:chExt cx="737192" cy="737192"/>
          </a:xfrm>
        </p:grpSpPr>
        <p:pic>
          <p:nvPicPr>
            <p:cNvPr id="1100" name="Google Shape;1100;p110"/>
            <p:cNvPicPr preferRelativeResize="0"/>
            <p:nvPr/>
          </p:nvPicPr>
          <p:blipFill rotWithShape="1">
            <a:blip r:embed="rId3">
              <a:alphaModFix/>
            </a:blip>
            <a:srcRect/>
            <a:stretch/>
          </p:blipFill>
          <p:spPr>
            <a:xfrm>
              <a:off x="3528894" y="1504652"/>
              <a:ext cx="737192" cy="737192"/>
            </a:xfrm>
            <a:prstGeom prst="rect">
              <a:avLst/>
            </a:prstGeom>
            <a:noFill/>
            <a:ln>
              <a:noFill/>
            </a:ln>
          </p:spPr>
        </p:pic>
        <p:pic>
          <p:nvPicPr>
            <p:cNvPr id="1101" name="Google Shape;1101;p110" descr="A red circle with a white play button&#10;&#10;Description automatically generated"/>
            <p:cNvPicPr preferRelativeResize="0"/>
            <p:nvPr/>
          </p:nvPicPr>
          <p:blipFill rotWithShape="1">
            <a:blip r:embed="rId4">
              <a:alphaModFix/>
            </a:blip>
            <a:srcRect/>
            <a:stretch/>
          </p:blipFill>
          <p:spPr>
            <a:xfrm>
              <a:off x="3677825" y="1651475"/>
              <a:ext cx="439329" cy="439329"/>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111"/>
          <p:cNvSpPr txBox="1">
            <a:spLocks noGrp="1"/>
          </p:cNvSpPr>
          <p:nvPr>
            <p:ph type="sldNum" idx="12"/>
          </p:nvPr>
        </p:nvSpPr>
        <p:spPr>
          <a:xfrm>
            <a:off x="11202856" y="6301811"/>
            <a:ext cx="684344" cy="365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a:t>   </a:t>
            </a:r>
            <a:fld id="{00000000-1234-1234-1234-123412341234}" type="slidenum">
              <a:rPr lang="en-US"/>
              <a:t>9</a:t>
            </a:fld>
            <a:endParaRPr/>
          </a:p>
        </p:txBody>
      </p:sp>
      <p:sp>
        <p:nvSpPr>
          <p:cNvPr id="1107" name="Google Shape;1107;p111"/>
          <p:cNvSpPr txBox="1"/>
          <p:nvPr/>
        </p:nvSpPr>
        <p:spPr>
          <a:xfrm>
            <a:off x="2524530" y="48705"/>
            <a:ext cx="7792288"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1" i="0" u="none" strike="noStrike" cap="none">
                <a:solidFill>
                  <a:srgbClr val="0070C0"/>
                </a:solidFill>
                <a:latin typeface="Arial"/>
                <a:ea typeface="Arial"/>
                <a:cs typeface="Arial"/>
                <a:sym typeface="Arial"/>
              </a:rPr>
              <a:t>TDD Policy Adaptation with  </a:t>
            </a:r>
            <a:endParaRPr/>
          </a:p>
        </p:txBody>
      </p:sp>
      <p:sp>
        <p:nvSpPr>
          <p:cNvPr id="1108" name="Google Shape;1108;p111"/>
          <p:cNvSpPr/>
          <p:nvPr/>
        </p:nvSpPr>
        <p:spPr>
          <a:xfrm>
            <a:off x="733926" y="1167064"/>
            <a:ext cx="2490537" cy="4896852"/>
          </a:xfrm>
          <a:prstGeom prst="roundRect">
            <a:avLst>
              <a:gd name="adj" fmla="val 7006"/>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09" name="Google Shape;1109;p111"/>
          <p:cNvSpPr txBox="1"/>
          <p:nvPr/>
        </p:nvSpPr>
        <p:spPr>
          <a:xfrm>
            <a:off x="1136655" y="643844"/>
            <a:ext cx="168507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Arial"/>
                <a:ea typeface="Arial"/>
                <a:cs typeface="Arial"/>
                <a:sym typeface="Arial"/>
              </a:rPr>
              <a:t>Features</a:t>
            </a:r>
            <a:endParaRPr/>
          </a:p>
        </p:txBody>
      </p:sp>
      <p:grpSp>
        <p:nvGrpSpPr>
          <p:cNvPr id="1110" name="Google Shape;1110;p111"/>
          <p:cNvGrpSpPr/>
          <p:nvPr/>
        </p:nvGrpSpPr>
        <p:grpSpPr>
          <a:xfrm>
            <a:off x="842654" y="1355926"/>
            <a:ext cx="2289409" cy="1074847"/>
            <a:chOff x="842654" y="1355926"/>
            <a:chExt cx="2289409" cy="1074847"/>
          </a:xfrm>
        </p:grpSpPr>
        <p:sp>
          <p:nvSpPr>
            <p:cNvPr id="1111" name="Google Shape;1111;p111"/>
            <p:cNvSpPr/>
            <p:nvPr/>
          </p:nvSpPr>
          <p:spPr>
            <a:xfrm>
              <a:off x="978712" y="1355926"/>
              <a:ext cx="2017295" cy="6123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112" name="Google Shape;1112;p111"/>
            <p:cNvGrpSpPr/>
            <p:nvPr/>
          </p:nvGrpSpPr>
          <p:grpSpPr>
            <a:xfrm>
              <a:off x="1528403" y="1557869"/>
              <a:ext cx="901580" cy="225460"/>
              <a:chOff x="1085850" y="2383122"/>
              <a:chExt cx="779511" cy="194934"/>
            </a:xfrm>
          </p:grpSpPr>
          <p:sp>
            <p:nvSpPr>
              <p:cNvPr id="1113" name="Google Shape;1113;p111"/>
              <p:cNvSpPr/>
              <p:nvPr/>
            </p:nvSpPr>
            <p:spPr>
              <a:xfrm flipH="1">
                <a:off x="1133365"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14" name="Google Shape;1114;p111"/>
              <p:cNvSpPr/>
              <p:nvPr/>
            </p:nvSpPr>
            <p:spPr>
              <a:xfrm flipH="1">
                <a:off x="1313579"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15" name="Google Shape;1115;p111"/>
              <p:cNvSpPr/>
              <p:nvPr/>
            </p:nvSpPr>
            <p:spPr>
              <a:xfrm flipH="1">
                <a:off x="1490363" y="2383122"/>
                <a:ext cx="48986" cy="19493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116" name="Google Shape;1116;p111"/>
              <p:cNvCxnSpPr/>
              <p:nvPr/>
            </p:nvCxnSpPr>
            <p:spPr>
              <a:xfrm>
                <a:off x="1085850" y="2383122"/>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117" name="Google Shape;1117;p111"/>
              <p:cNvCxnSpPr/>
              <p:nvPr/>
            </p:nvCxnSpPr>
            <p:spPr>
              <a:xfrm>
                <a:off x="1085850" y="2578056"/>
                <a:ext cx="6858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118" name="Google Shape;1118;p111"/>
              <p:cNvCxnSpPr/>
              <p:nvPr/>
            </p:nvCxnSpPr>
            <p:spPr>
              <a:xfrm>
                <a:off x="1586755" y="2478622"/>
                <a:ext cx="278606" cy="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sp>
          <p:nvSpPr>
            <p:cNvPr id="1119" name="Google Shape;1119;p111"/>
            <p:cNvSpPr txBox="1"/>
            <p:nvPr/>
          </p:nvSpPr>
          <p:spPr>
            <a:xfrm>
              <a:off x="842654" y="1969108"/>
              <a:ext cx="228940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Traffic Demand</a:t>
              </a:r>
              <a:endParaRPr dirty="0"/>
            </a:p>
          </p:txBody>
        </p:sp>
      </p:grpSp>
      <p:grpSp>
        <p:nvGrpSpPr>
          <p:cNvPr id="1120" name="Google Shape;1120;p111"/>
          <p:cNvGrpSpPr/>
          <p:nvPr/>
        </p:nvGrpSpPr>
        <p:grpSpPr>
          <a:xfrm>
            <a:off x="978712" y="2539370"/>
            <a:ext cx="2017295" cy="1033827"/>
            <a:chOff x="978712" y="2539370"/>
            <a:chExt cx="2017295" cy="1033827"/>
          </a:xfrm>
        </p:grpSpPr>
        <p:sp>
          <p:nvSpPr>
            <p:cNvPr id="1121" name="Google Shape;1121;p111"/>
            <p:cNvSpPr/>
            <p:nvPr/>
          </p:nvSpPr>
          <p:spPr>
            <a:xfrm>
              <a:off x="978712" y="2539370"/>
              <a:ext cx="2017295" cy="6123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22" name="Google Shape;1122;p111"/>
            <p:cNvSpPr txBox="1"/>
            <p:nvPr/>
          </p:nvSpPr>
          <p:spPr>
            <a:xfrm>
              <a:off x="1304318" y="3111532"/>
              <a:ext cx="136608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BS Load</a:t>
              </a:r>
              <a:endParaRPr/>
            </a:p>
          </p:txBody>
        </p:sp>
        <p:pic>
          <p:nvPicPr>
            <p:cNvPr id="1123" name="Google Shape;1123;p111"/>
            <p:cNvPicPr preferRelativeResize="0"/>
            <p:nvPr/>
          </p:nvPicPr>
          <p:blipFill rotWithShape="1">
            <a:blip r:embed="rId3">
              <a:alphaModFix/>
            </a:blip>
            <a:srcRect/>
            <a:stretch/>
          </p:blipFill>
          <p:spPr>
            <a:xfrm>
              <a:off x="1771914" y="2634478"/>
              <a:ext cx="430888" cy="430888"/>
            </a:xfrm>
            <a:prstGeom prst="rect">
              <a:avLst/>
            </a:prstGeom>
            <a:noFill/>
            <a:ln>
              <a:noFill/>
            </a:ln>
          </p:spPr>
        </p:pic>
      </p:grpSp>
      <p:grpSp>
        <p:nvGrpSpPr>
          <p:cNvPr id="1124" name="Google Shape;1124;p111"/>
          <p:cNvGrpSpPr/>
          <p:nvPr/>
        </p:nvGrpSpPr>
        <p:grpSpPr>
          <a:xfrm>
            <a:off x="842654" y="3667333"/>
            <a:ext cx="2377574" cy="1114165"/>
            <a:chOff x="842654" y="3667333"/>
            <a:chExt cx="2377574" cy="1114165"/>
          </a:xfrm>
        </p:grpSpPr>
        <p:sp>
          <p:nvSpPr>
            <p:cNvPr id="1125" name="Google Shape;1125;p111"/>
            <p:cNvSpPr/>
            <p:nvPr/>
          </p:nvSpPr>
          <p:spPr>
            <a:xfrm>
              <a:off x="978712" y="3722814"/>
              <a:ext cx="2017295" cy="6123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26" name="Google Shape;1126;p111"/>
            <p:cNvSpPr txBox="1"/>
            <p:nvPr/>
          </p:nvSpPr>
          <p:spPr>
            <a:xfrm>
              <a:off x="842654" y="4319833"/>
              <a:ext cx="237757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Channel Quality</a:t>
              </a:r>
              <a:endParaRPr/>
            </a:p>
          </p:txBody>
        </p:sp>
        <p:pic>
          <p:nvPicPr>
            <p:cNvPr id="1127" name="Google Shape;1127;p111" descr="Lightning Icon - Free PNG &amp; SVG 2766 - Noun Project"/>
            <p:cNvPicPr preferRelativeResize="0"/>
            <p:nvPr/>
          </p:nvPicPr>
          <p:blipFill rotWithShape="1">
            <a:blip r:embed="rId4">
              <a:alphaModFix/>
            </a:blip>
            <a:srcRect/>
            <a:stretch/>
          </p:blipFill>
          <p:spPr>
            <a:xfrm rot="2184518">
              <a:off x="1773690" y="3762304"/>
              <a:ext cx="515502" cy="594421"/>
            </a:xfrm>
            <a:prstGeom prst="rect">
              <a:avLst/>
            </a:prstGeom>
            <a:noFill/>
            <a:ln>
              <a:noFill/>
            </a:ln>
          </p:spPr>
        </p:pic>
      </p:grpSp>
      <p:grpSp>
        <p:nvGrpSpPr>
          <p:cNvPr id="1128" name="Google Shape;1128;p111"/>
          <p:cNvGrpSpPr/>
          <p:nvPr/>
        </p:nvGrpSpPr>
        <p:grpSpPr>
          <a:xfrm>
            <a:off x="694376" y="4906258"/>
            <a:ext cx="2585964" cy="1052307"/>
            <a:chOff x="694376" y="4906258"/>
            <a:chExt cx="2585964" cy="1052307"/>
          </a:xfrm>
        </p:grpSpPr>
        <p:sp>
          <p:nvSpPr>
            <p:cNvPr id="1129" name="Google Shape;1129;p111"/>
            <p:cNvSpPr/>
            <p:nvPr/>
          </p:nvSpPr>
          <p:spPr>
            <a:xfrm>
              <a:off x="978712" y="4906258"/>
              <a:ext cx="2017295" cy="6123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30" name="Google Shape;1130;p111"/>
            <p:cNvSpPr txBox="1"/>
            <p:nvPr/>
          </p:nvSpPr>
          <p:spPr>
            <a:xfrm>
              <a:off x="694376" y="5527678"/>
              <a:ext cx="258596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QoS Requirements</a:t>
              </a:r>
              <a:endParaRPr/>
            </a:p>
          </p:txBody>
        </p:sp>
        <p:pic>
          <p:nvPicPr>
            <p:cNvPr id="1131" name="Google Shape;1131;p111" descr="A red circle with a white play button&#10;&#10;Description automatically generated"/>
            <p:cNvPicPr preferRelativeResize="0"/>
            <p:nvPr/>
          </p:nvPicPr>
          <p:blipFill rotWithShape="1">
            <a:blip r:embed="rId5">
              <a:alphaModFix/>
            </a:blip>
            <a:srcRect/>
            <a:stretch/>
          </p:blipFill>
          <p:spPr>
            <a:xfrm>
              <a:off x="1208266" y="4973563"/>
              <a:ext cx="439329" cy="439329"/>
            </a:xfrm>
            <a:prstGeom prst="rect">
              <a:avLst/>
            </a:prstGeom>
            <a:noFill/>
            <a:ln>
              <a:noFill/>
            </a:ln>
          </p:spPr>
        </p:pic>
        <p:pic>
          <p:nvPicPr>
            <p:cNvPr id="1132" name="Google Shape;1132;p111" descr="A blue circle with a white camera&#10;&#10;Description automatically generated"/>
            <p:cNvPicPr preferRelativeResize="0"/>
            <p:nvPr/>
          </p:nvPicPr>
          <p:blipFill rotWithShape="1">
            <a:blip r:embed="rId6">
              <a:alphaModFix/>
            </a:blip>
            <a:srcRect/>
            <a:stretch/>
          </p:blipFill>
          <p:spPr>
            <a:xfrm>
              <a:off x="1848451" y="5040798"/>
              <a:ext cx="315357" cy="315357"/>
            </a:xfrm>
            <a:prstGeom prst="rect">
              <a:avLst/>
            </a:prstGeom>
            <a:noFill/>
            <a:ln>
              <a:noFill/>
            </a:ln>
          </p:spPr>
        </p:pic>
        <p:pic>
          <p:nvPicPr>
            <p:cNvPr id="1133" name="Google Shape;1133;p111" descr="A blue and yellow file with a green arrow&#10;&#10;Description automatically generated"/>
            <p:cNvPicPr preferRelativeResize="0"/>
            <p:nvPr/>
          </p:nvPicPr>
          <p:blipFill rotWithShape="1">
            <a:blip r:embed="rId7">
              <a:alphaModFix/>
            </a:blip>
            <a:srcRect/>
            <a:stretch/>
          </p:blipFill>
          <p:spPr>
            <a:xfrm>
              <a:off x="2408455" y="5048716"/>
              <a:ext cx="342905" cy="342905"/>
            </a:xfrm>
            <a:prstGeom prst="rect">
              <a:avLst/>
            </a:prstGeom>
            <a:noFill/>
            <a:ln>
              <a:noFill/>
            </a:ln>
          </p:spPr>
        </p:pic>
      </p:grpSp>
      <p:sp>
        <p:nvSpPr>
          <p:cNvPr id="1134" name="Google Shape;1134;p111"/>
          <p:cNvSpPr/>
          <p:nvPr/>
        </p:nvSpPr>
        <p:spPr>
          <a:xfrm>
            <a:off x="5871973" y="2969412"/>
            <a:ext cx="532470" cy="594209"/>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D</a:t>
            </a:r>
            <a:endParaRPr/>
          </a:p>
        </p:txBody>
      </p:sp>
      <p:sp>
        <p:nvSpPr>
          <p:cNvPr id="1135" name="Google Shape;1135;p111"/>
          <p:cNvSpPr/>
          <p:nvPr/>
        </p:nvSpPr>
        <p:spPr>
          <a:xfrm>
            <a:off x="6918681" y="2969411"/>
            <a:ext cx="532471" cy="594210"/>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U</a:t>
            </a:r>
            <a:endParaRPr/>
          </a:p>
        </p:txBody>
      </p:sp>
      <p:sp>
        <p:nvSpPr>
          <p:cNvPr id="1136" name="Google Shape;1136;p111"/>
          <p:cNvSpPr txBox="1"/>
          <p:nvPr/>
        </p:nvSpPr>
        <p:spPr>
          <a:xfrm>
            <a:off x="6156405" y="3631664"/>
            <a:ext cx="223651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TDD Policy</a:t>
            </a:r>
            <a:endParaRPr/>
          </a:p>
        </p:txBody>
      </p:sp>
      <p:sp>
        <p:nvSpPr>
          <p:cNvPr id="1137" name="Google Shape;1137;p111"/>
          <p:cNvSpPr/>
          <p:nvPr/>
        </p:nvSpPr>
        <p:spPr>
          <a:xfrm>
            <a:off x="7965391" y="2969411"/>
            <a:ext cx="532471" cy="594210"/>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U</a:t>
            </a:r>
            <a:endParaRPr/>
          </a:p>
        </p:txBody>
      </p:sp>
      <p:sp>
        <p:nvSpPr>
          <p:cNvPr id="1138" name="Google Shape;1138;p111"/>
          <p:cNvSpPr/>
          <p:nvPr/>
        </p:nvSpPr>
        <p:spPr>
          <a:xfrm>
            <a:off x="6395327" y="2969412"/>
            <a:ext cx="532470" cy="594209"/>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D</a:t>
            </a:r>
            <a:endParaRPr/>
          </a:p>
        </p:txBody>
      </p:sp>
      <p:sp>
        <p:nvSpPr>
          <p:cNvPr id="1139" name="Google Shape;1139;p111"/>
          <p:cNvSpPr/>
          <p:nvPr/>
        </p:nvSpPr>
        <p:spPr>
          <a:xfrm>
            <a:off x="7442036" y="2969412"/>
            <a:ext cx="532470" cy="594209"/>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D</a:t>
            </a:r>
            <a:endParaRPr/>
          </a:p>
        </p:txBody>
      </p:sp>
      <p:pic>
        <p:nvPicPr>
          <p:cNvPr id="1140" name="Google Shape;1140;p111"/>
          <p:cNvPicPr preferRelativeResize="0"/>
          <p:nvPr/>
        </p:nvPicPr>
        <p:blipFill rotWithShape="1">
          <a:blip r:embed="rId8">
            <a:alphaModFix/>
          </a:blip>
          <a:srcRect/>
          <a:stretch/>
        </p:blipFill>
        <p:spPr>
          <a:xfrm>
            <a:off x="3532303" y="2601581"/>
            <a:ext cx="1555500" cy="1555500"/>
          </a:xfrm>
          <a:prstGeom prst="rect">
            <a:avLst/>
          </a:prstGeom>
          <a:noFill/>
          <a:ln>
            <a:noFill/>
          </a:ln>
        </p:spPr>
      </p:pic>
      <p:grpSp>
        <p:nvGrpSpPr>
          <p:cNvPr id="1141" name="Google Shape;1141;p111"/>
          <p:cNvGrpSpPr/>
          <p:nvPr/>
        </p:nvGrpSpPr>
        <p:grpSpPr>
          <a:xfrm>
            <a:off x="10179143" y="103004"/>
            <a:ext cx="1752403" cy="769441"/>
            <a:chOff x="5219798" y="3044279"/>
            <a:chExt cx="1752403" cy="769441"/>
          </a:xfrm>
        </p:grpSpPr>
        <p:sp>
          <p:nvSpPr>
            <p:cNvPr id="1142" name="Google Shape;1142;p111"/>
            <p:cNvSpPr txBox="1"/>
            <p:nvPr/>
          </p:nvSpPr>
          <p:spPr>
            <a:xfrm>
              <a:off x="5219798" y="3044279"/>
              <a:ext cx="1752403" cy="769441"/>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1" u="none" strike="noStrike" cap="none">
                  <a:solidFill>
                    <a:srgbClr val="0070C0"/>
                  </a:solidFill>
                  <a:latin typeface="Arial"/>
                  <a:ea typeface="Arial"/>
                  <a:cs typeface="Arial"/>
                  <a:sym typeface="Arial"/>
                </a:rPr>
                <a:t>Wixor</a:t>
              </a:r>
              <a:endParaRPr/>
            </a:p>
          </p:txBody>
        </p:sp>
        <p:cxnSp>
          <p:nvCxnSpPr>
            <p:cNvPr id="1143" name="Google Shape;1143;p111"/>
            <p:cNvCxnSpPr/>
            <p:nvPr/>
          </p:nvCxnSpPr>
          <p:spPr>
            <a:xfrm>
              <a:off x="6095999" y="3044279"/>
              <a:ext cx="876202" cy="0"/>
            </a:xfrm>
            <a:prstGeom prst="straightConnector1">
              <a:avLst/>
            </a:prstGeom>
            <a:noFill/>
            <a:ln w="38100" cap="flat" cmpd="sng">
              <a:solidFill>
                <a:srgbClr val="0070C0"/>
              </a:solidFill>
              <a:prstDash val="solid"/>
              <a:round/>
              <a:headEnd type="none" w="sm" len="sm"/>
              <a:tailEnd type="none" w="sm" len="sm"/>
            </a:ln>
          </p:spPr>
        </p:cxnSp>
        <p:cxnSp>
          <p:nvCxnSpPr>
            <p:cNvPr id="1144" name="Google Shape;1144;p111"/>
            <p:cNvCxnSpPr/>
            <p:nvPr/>
          </p:nvCxnSpPr>
          <p:spPr>
            <a:xfrm>
              <a:off x="5357473" y="3813720"/>
              <a:ext cx="589672" cy="0"/>
            </a:xfrm>
            <a:prstGeom prst="straightConnector1">
              <a:avLst/>
            </a:prstGeom>
            <a:noFill/>
            <a:ln w="38100" cap="flat" cmpd="sng">
              <a:solidFill>
                <a:srgbClr val="0070C0"/>
              </a:solidFill>
              <a:prstDash val="solid"/>
              <a:round/>
              <a:headEnd type="none" w="sm" len="sm"/>
              <a:tailEnd type="none" w="sm" len="sm"/>
            </a:ln>
          </p:spPr>
        </p:cxnSp>
      </p:grpSp>
      <p:sp>
        <p:nvSpPr>
          <p:cNvPr id="1145" name="Google Shape;1145;p111"/>
          <p:cNvSpPr/>
          <p:nvPr/>
        </p:nvSpPr>
        <p:spPr>
          <a:xfrm>
            <a:off x="3190192" y="2539370"/>
            <a:ext cx="2161987" cy="1860592"/>
          </a:xfrm>
          <a:prstGeom prst="mathMultiply">
            <a:avLst>
              <a:gd name="adj1" fmla="val 6698"/>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46" name="Google Shape;1146;p111"/>
          <p:cNvPicPr preferRelativeResize="0"/>
          <p:nvPr/>
        </p:nvPicPr>
        <p:blipFill rotWithShape="1">
          <a:blip r:embed="rId8">
            <a:alphaModFix/>
          </a:blip>
          <a:srcRect/>
          <a:stretch/>
        </p:blipFill>
        <p:spPr>
          <a:xfrm>
            <a:off x="3578971" y="1167064"/>
            <a:ext cx="1555500" cy="1555500"/>
          </a:xfrm>
          <a:prstGeom prst="rect">
            <a:avLst/>
          </a:prstGeom>
          <a:noFill/>
          <a:ln>
            <a:noFill/>
          </a:ln>
        </p:spPr>
      </p:pic>
      <p:pic>
        <p:nvPicPr>
          <p:cNvPr id="1147" name="Google Shape;1147;p111"/>
          <p:cNvPicPr preferRelativeResize="0"/>
          <p:nvPr/>
        </p:nvPicPr>
        <p:blipFill rotWithShape="1">
          <a:blip r:embed="rId8">
            <a:alphaModFix/>
          </a:blip>
          <a:srcRect/>
          <a:stretch/>
        </p:blipFill>
        <p:spPr>
          <a:xfrm rot="5400000">
            <a:off x="6229690" y="2764333"/>
            <a:ext cx="1555500" cy="1555500"/>
          </a:xfrm>
          <a:prstGeom prst="rect">
            <a:avLst/>
          </a:prstGeom>
          <a:noFill/>
          <a:ln>
            <a:noFill/>
          </a:ln>
        </p:spPr>
      </p:pic>
      <p:sp>
        <p:nvSpPr>
          <p:cNvPr id="1148" name="Google Shape;1148;p111"/>
          <p:cNvSpPr/>
          <p:nvPr/>
        </p:nvSpPr>
        <p:spPr>
          <a:xfrm>
            <a:off x="5694497" y="4483151"/>
            <a:ext cx="532470" cy="594209"/>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D</a:t>
            </a:r>
            <a:endParaRPr/>
          </a:p>
        </p:txBody>
      </p:sp>
      <p:sp>
        <p:nvSpPr>
          <p:cNvPr id="1149" name="Google Shape;1149;p111"/>
          <p:cNvSpPr/>
          <p:nvPr/>
        </p:nvSpPr>
        <p:spPr>
          <a:xfrm>
            <a:off x="6741205" y="4483150"/>
            <a:ext cx="532471" cy="594210"/>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U</a:t>
            </a:r>
            <a:endParaRPr/>
          </a:p>
        </p:txBody>
      </p:sp>
      <p:sp>
        <p:nvSpPr>
          <p:cNvPr id="1150" name="Google Shape;1150;p111"/>
          <p:cNvSpPr/>
          <p:nvPr/>
        </p:nvSpPr>
        <p:spPr>
          <a:xfrm>
            <a:off x="7787915" y="4483150"/>
            <a:ext cx="532471" cy="594210"/>
          </a:xfrm>
          <a:prstGeom prst="rect">
            <a:avLst/>
          </a:prstGeom>
          <a:solidFill>
            <a:srgbClr val="9A7BAA"/>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U</a:t>
            </a:r>
            <a:endParaRPr/>
          </a:p>
        </p:txBody>
      </p:sp>
      <p:sp>
        <p:nvSpPr>
          <p:cNvPr id="1151" name="Google Shape;1151;p111"/>
          <p:cNvSpPr/>
          <p:nvPr/>
        </p:nvSpPr>
        <p:spPr>
          <a:xfrm>
            <a:off x="6217851" y="4483151"/>
            <a:ext cx="532470" cy="594209"/>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D</a:t>
            </a:r>
            <a:endParaRPr/>
          </a:p>
        </p:txBody>
      </p:sp>
      <p:sp>
        <p:nvSpPr>
          <p:cNvPr id="1152" name="Google Shape;1152;p111"/>
          <p:cNvSpPr/>
          <p:nvPr/>
        </p:nvSpPr>
        <p:spPr>
          <a:xfrm>
            <a:off x="7264560" y="4483151"/>
            <a:ext cx="532470" cy="594209"/>
          </a:xfrm>
          <a:prstGeom prst="rect">
            <a:avLst/>
          </a:prstGeom>
          <a:solidFill>
            <a:srgbClr val="88C057"/>
          </a:solidFill>
          <a:ln w="127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D</a:t>
            </a:r>
            <a:endParaRPr/>
          </a:p>
        </p:txBody>
      </p:sp>
      <p:sp>
        <p:nvSpPr>
          <p:cNvPr id="1153" name="Google Shape;1153;p111"/>
          <p:cNvSpPr/>
          <p:nvPr/>
        </p:nvSpPr>
        <p:spPr>
          <a:xfrm>
            <a:off x="9160551" y="1462181"/>
            <a:ext cx="2764258" cy="1055608"/>
          </a:xfrm>
          <a:prstGeom prst="roundRect">
            <a:avLst>
              <a:gd name="adj" fmla="val 16667"/>
            </a:avLst>
          </a:prstGeom>
          <a:solidFill>
            <a:srgbClr val="FFF4C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Demand </a:t>
            </a:r>
            <a:endParaRPr/>
          </a:p>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Customization</a:t>
            </a:r>
            <a:endParaRPr/>
          </a:p>
        </p:txBody>
      </p:sp>
      <p:sp>
        <p:nvSpPr>
          <p:cNvPr id="1154" name="Google Shape;1154;p111"/>
          <p:cNvSpPr txBox="1"/>
          <p:nvPr/>
        </p:nvSpPr>
        <p:spPr>
          <a:xfrm>
            <a:off x="5960732" y="5118281"/>
            <a:ext cx="198163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TDD Policy</a:t>
            </a:r>
            <a:endParaRPr/>
          </a:p>
        </p:txBody>
      </p:sp>
      <p:sp>
        <p:nvSpPr>
          <p:cNvPr id="1155" name="Google Shape;1155;p111"/>
          <p:cNvSpPr/>
          <p:nvPr/>
        </p:nvSpPr>
        <p:spPr>
          <a:xfrm>
            <a:off x="9587977" y="4321307"/>
            <a:ext cx="1909405" cy="1055608"/>
          </a:xfrm>
          <a:prstGeom prst="roundRect">
            <a:avLst>
              <a:gd name="adj" fmla="val 16667"/>
            </a:avLst>
          </a:prstGeom>
          <a:solidFill>
            <a:srgbClr val="FFF4C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Policy </a:t>
            </a:r>
            <a:endParaRPr/>
          </a:p>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Provision</a:t>
            </a:r>
            <a:endParaRPr/>
          </a:p>
        </p:txBody>
      </p:sp>
      <p:sp>
        <p:nvSpPr>
          <p:cNvPr id="1156" name="Google Shape;1156;p111"/>
          <p:cNvSpPr/>
          <p:nvPr/>
        </p:nvSpPr>
        <p:spPr>
          <a:xfrm>
            <a:off x="5620781" y="1658017"/>
            <a:ext cx="2797605" cy="451831"/>
          </a:xfrm>
          <a:prstGeom prst="rect">
            <a:avLst/>
          </a:prstGeom>
          <a:gradFill>
            <a:gsLst>
              <a:gs pos="0">
                <a:srgbClr val="8CDE9E"/>
              </a:gs>
              <a:gs pos="36000">
                <a:srgbClr val="BAE8C3"/>
              </a:gs>
              <a:gs pos="100000">
                <a:srgbClr val="FFDE65"/>
              </a:gs>
            </a:gsLst>
            <a:lin ang="0" scaled="0"/>
          </a:gradFill>
          <a:ln w="25400" cap="flat" cmpd="sng">
            <a:solidFill>
              <a:srgbClr val="0522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57" name="Google Shape;1157;p111"/>
          <p:cNvSpPr txBox="1"/>
          <p:nvPr/>
        </p:nvSpPr>
        <p:spPr>
          <a:xfrm>
            <a:off x="7957691" y="2262400"/>
            <a:ext cx="88197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downlink</a:t>
            </a:r>
            <a:endParaRPr/>
          </a:p>
        </p:txBody>
      </p:sp>
      <p:cxnSp>
        <p:nvCxnSpPr>
          <p:cNvPr id="1158" name="Google Shape;1158;p111"/>
          <p:cNvCxnSpPr/>
          <p:nvPr/>
        </p:nvCxnSpPr>
        <p:spPr>
          <a:xfrm rot="10800000">
            <a:off x="5620781" y="2109847"/>
            <a:ext cx="0" cy="90656"/>
          </a:xfrm>
          <a:prstGeom prst="straightConnector1">
            <a:avLst/>
          </a:prstGeom>
          <a:noFill/>
          <a:ln w="19050" cap="flat" cmpd="sng">
            <a:solidFill>
              <a:schemeClr val="dk1"/>
            </a:solidFill>
            <a:prstDash val="solid"/>
            <a:round/>
            <a:headEnd type="none" w="sm" len="sm"/>
            <a:tailEnd type="none" w="sm" len="sm"/>
          </a:ln>
        </p:spPr>
      </p:cxnSp>
      <p:cxnSp>
        <p:nvCxnSpPr>
          <p:cNvPr id="1159" name="Google Shape;1159;p111"/>
          <p:cNvCxnSpPr/>
          <p:nvPr/>
        </p:nvCxnSpPr>
        <p:spPr>
          <a:xfrm rot="10800000">
            <a:off x="6985871" y="2124228"/>
            <a:ext cx="0" cy="76276"/>
          </a:xfrm>
          <a:prstGeom prst="straightConnector1">
            <a:avLst/>
          </a:prstGeom>
          <a:noFill/>
          <a:ln w="19050" cap="flat" cmpd="sng">
            <a:solidFill>
              <a:schemeClr val="dk1"/>
            </a:solidFill>
            <a:prstDash val="solid"/>
            <a:round/>
            <a:headEnd type="none" w="sm" len="sm"/>
            <a:tailEnd type="none" w="sm" len="sm"/>
          </a:ln>
        </p:spPr>
      </p:cxnSp>
      <p:cxnSp>
        <p:nvCxnSpPr>
          <p:cNvPr id="1160" name="Google Shape;1160;p111"/>
          <p:cNvCxnSpPr/>
          <p:nvPr/>
        </p:nvCxnSpPr>
        <p:spPr>
          <a:xfrm rot="10800000">
            <a:off x="8418386" y="2109847"/>
            <a:ext cx="0" cy="90657"/>
          </a:xfrm>
          <a:prstGeom prst="straightConnector1">
            <a:avLst/>
          </a:prstGeom>
          <a:noFill/>
          <a:ln w="19050" cap="flat" cmpd="sng">
            <a:solidFill>
              <a:schemeClr val="dk1"/>
            </a:solidFill>
            <a:prstDash val="solid"/>
            <a:round/>
            <a:headEnd type="none" w="sm" len="sm"/>
            <a:tailEnd type="none" w="sm" len="sm"/>
          </a:ln>
        </p:spPr>
      </p:cxnSp>
      <p:sp>
        <p:nvSpPr>
          <p:cNvPr id="1161" name="Google Shape;1161;p111"/>
          <p:cNvSpPr/>
          <p:nvPr/>
        </p:nvSpPr>
        <p:spPr>
          <a:xfrm>
            <a:off x="6834759" y="1531889"/>
            <a:ext cx="251720" cy="699564"/>
          </a:xfrm>
          <a:prstGeom prst="down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62" name="Google Shape;1162;p111"/>
          <p:cNvSpPr txBox="1"/>
          <p:nvPr/>
        </p:nvSpPr>
        <p:spPr>
          <a:xfrm>
            <a:off x="5341601" y="2262401"/>
            <a:ext cx="6527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uplink</a:t>
            </a:r>
            <a:endParaRPr/>
          </a:p>
        </p:txBody>
      </p:sp>
      <p:sp>
        <p:nvSpPr>
          <p:cNvPr id="1163" name="Google Shape;1163;p111"/>
          <p:cNvSpPr txBox="1"/>
          <p:nvPr/>
        </p:nvSpPr>
        <p:spPr>
          <a:xfrm>
            <a:off x="6649476" y="2262401"/>
            <a:ext cx="62228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equal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
                                          </p:stCondLst>
                                        </p:cTn>
                                        <p:tgtEl>
                                          <p:spTgt spid="114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1"/>
                                          </p:stCondLst>
                                        </p:cTn>
                                        <p:tgtEl>
                                          <p:spTgt spid="113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1"/>
                                          </p:stCondLst>
                                        </p:cTn>
                                        <p:tgtEl>
                                          <p:spTgt spid="113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1"/>
                                          </p:stCondLst>
                                        </p:cTn>
                                        <p:tgtEl>
                                          <p:spTgt spid="113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1"/>
                                          </p:stCondLst>
                                        </p:cTn>
                                        <p:tgtEl>
                                          <p:spTgt spid="113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1"/>
                                          </p:stCondLst>
                                        </p:cTn>
                                        <p:tgtEl>
                                          <p:spTgt spid="1138"/>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1"/>
                                          </p:stCondLst>
                                        </p:cTn>
                                        <p:tgtEl>
                                          <p:spTgt spid="1139"/>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1"/>
                                          </p:stCondLst>
                                        </p:cTn>
                                        <p:tgtEl>
                                          <p:spTgt spid="1145"/>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16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5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5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5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5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5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6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6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63"/>
                                        </p:tgtEl>
                                        <p:attrNameLst>
                                          <p:attrName>style.visibility</p:attrName>
                                        </p:attrNameLst>
                                      </p:cBhvr>
                                      <p:to>
                                        <p:strVal val="visible"/>
                                      </p:to>
                                    </p:set>
                                  </p:childTnLst>
                                </p:cTn>
                              </p:par>
                            </p:childTnLst>
                          </p:cTn>
                        </p:par>
                        <p:par>
                          <p:cTn id="71" fill="hold">
                            <p:stCondLst>
                              <p:cond delay="2"/>
                            </p:stCondLst>
                            <p:childTnLst>
                              <p:par>
                                <p:cTn id="72" presetID="42" presetClass="path" presetSubtype="0" accel="50000" decel="50000" fill="hold" grpId="0" nodeType="afterEffect">
                                  <p:stCondLst>
                                    <p:cond delay="0"/>
                                  </p:stCondLst>
                                  <p:childTnLst>
                                    <p:animMotion origin="layout" path="M -3.33333E-6 4.44444E-6 L 0.06875 -0.00348 " pathEditMode="relative" rAng="0" ptsTypes="AA">
                                      <p:cBhvr>
                                        <p:cTn id="73" dur="1000" fill="hold"/>
                                        <p:tgtEl>
                                          <p:spTgt spid="1161"/>
                                        </p:tgtEl>
                                        <p:attrNameLst>
                                          <p:attrName>ppt_x</p:attrName>
                                          <p:attrName>ppt_y</p:attrName>
                                        </p:attrNameLst>
                                      </p:cBhvr>
                                      <p:rCtr x="3438" y="-185"/>
                                    </p:animMotion>
                                  </p:childTnLst>
                                </p:cTn>
                              </p:par>
                            </p:childTnLst>
                          </p:cTn>
                        </p:par>
                        <p:par>
                          <p:cTn id="74" fill="hold">
                            <p:stCondLst>
                              <p:cond delay="1002"/>
                            </p:stCondLst>
                            <p:childTnLst>
                              <p:par>
                                <p:cTn id="75" presetID="42" presetClass="path" presetSubtype="0" accel="50000" decel="50000" fill="hold" grpId="1" nodeType="afterEffect">
                                  <p:stCondLst>
                                    <p:cond delay="0"/>
                                  </p:stCondLst>
                                  <p:childTnLst>
                                    <p:animMotion origin="layout" path="M 0.06875 -0.00348 L -0.08919 -0.00348 " pathEditMode="relative" rAng="0" ptsTypes="AA">
                                      <p:cBhvr>
                                        <p:cTn id="76" dur="2000" fill="hold"/>
                                        <p:tgtEl>
                                          <p:spTgt spid="1161"/>
                                        </p:tgtEl>
                                        <p:attrNameLst>
                                          <p:attrName>ppt_x</p:attrName>
                                          <p:attrName>ppt_y</p:attrName>
                                        </p:attrNameLst>
                                      </p:cBhvr>
                                      <p:rCtr x="-7904" y="0"/>
                                    </p:animMotion>
                                  </p:childTnLst>
                                </p:cTn>
                              </p:par>
                            </p:childTnLst>
                          </p:cTn>
                        </p:par>
                        <p:par>
                          <p:cTn id="77" fill="hold">
                            <p:stCondLst>
                              <p:cond delay="3002"/>
                            </p:stCondLst>
                            <p:childTnLst>
                              <p:par>
                                <p:cTn id="78" presetID="42" presetClass="path" presetSubtype="0" accel="50000" decel="50000" fill="hold" grpId="2" nodeType="afterEffect">
                                  <p:stCondLst>
                                    <p:cond delay="0"/>
                                  </p:stCondLst>
                                  <p:childTnLst>
                                    <p:animMotion origin="layout" path="M -0.08919 -0.00348 L 3.125E-6 -3.33333E-6 " pathEditMode="relative" rAng="0" ptsTypes="AA">
                                      <p:cBhvr>
                                        <p:cTn id="79" dur="1000" fill="hold"/>
                                        <p:tgtEl>
                                          <p:spTgt spid="1161"/>
                                        </p:tgtEl>
                                        <p:attrNameLst>
                                          <p:attrName>ppt_x</p:attrName>
                                          <p:attrName>ppt_y</p:attrName>
                                        </p:attrNameLst>
                                      </p:cBhvr>
                                      <p:rCtr x="4570" y="0"/>
                                    </p:animMotion>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148"/>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1149"/>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150"/>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151"/>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11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154"/>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155"/>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1" grpId="0" animBg="1"/>
      <p:bldP spid="1161" grpId="1" animBg="1"/>
      <p:bldP spid="1161" grpId="2" animBg="1"/>
    </p:bldLst>
  </p:timing>
</p:sld>
</file>

<file path=ppt/theme/theme1.xml><?xml version="1.0" encoding="utf-8"?>
<a:theme xmlns:a="http://schemas.openxmlformats.org/drawingml/2006/main" name="HPE Standard 16x9 White Template">
  <a:themeElements>
    <a:clrScheme name="HPE">
      <a:dk1>
        <a:srgbClr val="000000"/>
      </a:dk1>
      <a:lt1>
        <a:srgbClr val="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PE Spring 2019">
      <a:dk1>
        <a:srgbClr val="000000"/>
      </a:dk1>
      <a:lt1>
        <a:srgbClr val="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1A982"/>
      </a:hlink>
      <a:folHlink>
        <a:srgbClr val="01A9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3059</TotalTime>
  <Words>3141</Words>
  <Application>Microsoft Office PowerPoint</Application>
  <PresentationFormat>Widescreen</PresentationFormat>
  <Paragraphs>723</Paragraphs>
  <Slides>28</Slides>
  <Notes>28</Notes>
  <HiddenSlides>10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Eras Demi ITC</vt:lpstr>
      <vt:lpstr>HPE Standard 16x9 White Template</vt:lpstr>
      <vt:lpstr>Wixor: Dynamic TDD Policy Adaptation for 5G/xG 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Hassan, Ahmad</dc:creator>
  <cp:lastModifiedBy>Ahmad Hassan</cp:lastModifiedBy>
  <cp:revision>99</cp:revision>
  <dcterms:created xsi:type="dcterms:W3CDTF">2023-08-07T16:21:03Z</dcterms:created>
  <dcterms:modified xsi:type="dcterms:W3CDTF">2024-12-11T19:15:57Z</dcterms:modified>
</cp:coreProperties>
</file>